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1"/>
  </p:notesMasterIdLst>
  <p:sldIdLst>
    <p:sldId id="259" r:id="rId2"/>
    <p:sldId id="261" r:id="rId3"/>
    <p:sldId id="262" r:id="rId4"/>
    <p:sldId id="263" r:id="rId5"/>
    <p:sldId id="271" r:id="rId6"/>
    <p:sldId id="272" r:id="rId7"/>
    <p:sldId id="276" r:id="rId8"/>
    <p:sldId id="260" r:id="rId9"/>
    <p:sldId id="269" r:id="rId10"/>
    <p:sldId id="274" r:id="rId11"/>
    <p:sldId id="275" r:id="rId12"/>
    <p:sldId id="277" r:id="rId13"/>
    <p:sldId id="257" r:id="rId14"/>
    <p:sldId id="265" r:id="rId15"/>
    <p:sldId id="266" r:id="rId16"/>
    <p:sldId id="264" r:id="rId17"/>
    <p:sldId id="267" r:id="rId18"/>
    <p:sldId id="268" r:id="rId19"/>
    <p:sldId id="27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A8FF"/>
    <a:srgbClr val="001E36"/>
    <a:srgbClr val="FFD404"/>
    <a:srgbClr val="2F2C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9803EB3-A99A-417A-AAD2-72C3CA4B8F65}" v="231" dt="2025-01-13T19:44:13.94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>
      <p:cViewPr varScale="1">
        <p:scale>
          <a:sx n="148" d="100"/>
          <a:sy n="148" d="100"/>
        </p:scale>
        <p:origin x="294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ssoud Mussavian" userId="2771754a5120f4d9" providerId="LiveId" clId="{A9803EB3-A99A-417A-AAD2-72C3CA4B8F65}"/>
    <pc:docChg chg="undo custSel addSld delSld modSld sldOrd">
      <pc:chgData name="Massoud Mussavian" userId="2771754a5120f4d9" providerId="LiveId" clId="{A9803EB3-A99A-417A-AAD2-72C3CA4B8F65}" dt="2025-01-13T19:44:23.402" v="4059" actId="1037"/>
      <pc:docMkLst>
        <pc:docMk/>
      </pc:docMkLst>
      <pc:sldChg chg="addSp modSp del mod ord">
        <pc:chgData name="Massoud Mussavian" userId="2771754a5120f4d9" providerId="LiveId" clId="{A9803EB3-A99A-417A-AAD2-72C3CA4B8F65}" dt="2025-01-13T17:28:22.046" v="3454" actId="47"/>
        <pc:sldMkLst>
          <pc:docMk/>
          <pc:sldMk cId="1398545596" sldId="258"/>
        </pc:sldMkLst>
        <pc:spChg chg="mod">
          <ac:chgData name="Massoud Mussavian" userId="2771754a5120f4d9" providerId="LiveId" clId="{A9803EB3-A99A-417A-AAD2-72C3CA4B8F65}" dt="2025-01-13T17:14:49.132" v="3263" actId="1076"/>
          <ac:spMkLst>
            <pc:docMk/>
            <pc:sldMk cId="1398545596" sldId="258"/>
            <ac:spMk id="4" creationId="{B9132392-BFDE-285D-3920-6F50ADC6152D}"/>
          </ac:spMkLst>
        </pc:spChg>
        <pc:spChg chg="mod ord">
          <ac:chgData name="Massoud Mussavian" userId="2771754a5120f4d9" providerId="LiveId" clId="{A9803EB3-A99A-417A-AAD2-72C3CA4B8F65}" dt="2025-01-13T17:13:35.136" v="3255" actId="1076"/>
          <ac:spMkLst>
            <pc:docMk/>
            <pc:sldMk cId="1398545596" sldId="258"/>
            <ac:spMk id="7" creationId="{828A1AC2-F73E-97E3-ED1C-3656729EA4DD}"/>
          </ac:spMkLst>
        </pc:spChg>
        <pc:spChg chg="add mod">
          <ac:chgData name="Massoud Mussavian" userId="2771754a5120f4d9" providerId="LiveId" clId="{A9803EB3-A99A-417A-AAD2-72C3CA4B8F65}" dt="2025-01-13T17:13:01.159" v="3246" actId="20577"/>
          <ac:spMkLst>
            <pc:docMk/>
            <pc:sldMk cId="1398545596" sldId="258"/>
            <ac:spMk id="12" creationId="{FC00F404-36FA-06C4-8B41-96AF92B94287}"/>
          </ac:spMkLst>
        </pc:spChg>
        <pc:spChg chg="add mod">
          <ac:chgData name="Massoud Mussavian" userId="2771754a5120f4d9" providerId="LiveId" clId="{A9803EB3-A99A-417A-AAD2-72C3CA4B8F65}" dt="2025-01-13T17:13:07.002" v="3251" actId="20577"/>
          <ac:spMkLst>
            <pc:docMk/>
            <pc:sldMk cId="1398545596" sldId="258"/>
            <ac:spMk id="15" creationId="{49F44D3B-606C-36CF-04DB-99EFFAD48739}"/>
          </ac:spMkLst>
        </pc:spChg>
        <pc:picChg chg="mod">
          <ac:chgData name="Massoud Mussavian" userId="2771754a5120f4d9" providerId="LiveId" clId="{A9803EB3-A99A-417A-AAD2-72C3CA4B8F65}" dt="2025-01-13T17:14:58.964" v="3266" actId="1076"/>
          <ac:picMkLst>
            <pc:docMk/>
            <pc:sldMk cId="1398545596" sldId="258"/>
            <ac:picMk id="3" creationId="{C43EE9C7-8CC3-E12B-6175-127A8C2A154F}"/>
          </ac:picMkLst>
        </pc:picChg>
        <pc:picChg chg="add mod">
          <ac:chgData name="Massoud Mussavian" userId="2771754a5120f4d9" providerId="LiveId" clId="{A9803EB3-A99A-417A-AAD2-72C3CA4B8F65}" dt="2025-01-13T17:14:57.062" v="3265" actId="1076"/>
          <ac:picMkLst>
            <pc:docMk/>
            <pc:sldMk cId="1398545596" sldId="258"/>
            <ac:picMk id="6" creationId="{E28249BB-4FC7-7076-8541-5ED8822BE13B}"/>
          </ac:picMkLst>
        </pc:picChg>
        <pc:picChg chg="add mod">
          <ac:chgData name="Massoud Mussavian" userId="2771754a5120f4d9" providerId="LiveId" clId="{A9803EB3-A99A-417A-AAD2-72C3CA4B8F65}" dt="2025-01-13T17:15:23.486" v="3269" actId="1076"/>
          <ac:picMkLst>
            <pc:docMk/>
            <pc:sldMk cId="1398545596" sldId="258"/>
            <ac:picMk id="8" creationId="{58B453D5-C68B-9C10-684C-189AAF8C20B6}"/>
          </ac:picMkLst>
        </pc:picChg>
        <pc:picChg chg="add mod">
          <ac:chgData name="Massoud Mussavian" userId="2771754a5120f4d9" providerId="LiveId" clId="{A9803EB3-A99A-417A-AAD2-72C3CA4B8F65}" dt="2025-01-13T17:14:41.702" v="3262" actId="1076"/>
          <ac:picMkLst>
            <pc:docMk/>
            <pc:sldMk cId="1398545596" sldId="258"/>
            <ac:picMk id="10" creationId="{E2941455-53AC-6885-EBFA-C1FB4EA810CC}"/>
          </ac:picMkLst>
        </pc:picChg>
        <pc:cxnChg chg="mod">
          <ac:chgData name="Massoud Mussavian" userId="2771754a5120f4d9" providerId="LiveId" clId="{A9803EB3-A99A-417A-AAD2-72C3CA4B8F65}" dt="2025-01-13T17:13:30.199" v="3254" actId="1076"/>
          <ac:cxnSpMkLst>
            <pc:docMk/>
            <pc:sldMk cId="1398545596" sldId="258"/>
            <ac:cxnSpMk id="5" creationId="{6D259D3D-BAD9-8A65-DE9D-EFC4E4083C9D}"/>
          </ac:cxnSpMkLst>
        </pc:cxnChg>
      </pc:sldChg>
      <pc:sldChg chg="addSp delSp modSp new mod">
        <pc:chgData name="Massoud Mussavian" userId="2771754a5120f4d9" providerId="LiveId" clId="{A9803EB3-A99A-417A-AAD2-72C3CA4B8F65}" dt="2025-01-13T15:12:29.249" v="2340" actId="20577"/>
        <pc:sldMkLst>
          <pc:docMk/>
          <pc:sldMk cId="2890669255" sldId="262"/>
        </pc:sldMkLst>
        <pc:spChg chg="add mod">
          <ac:chgData name="Massoud Mussavian" userId="2771754a5120f4d9" providerId="LiveId" clId="{A9803EB3-A99A-417A-AAD2-72C3CA4B8F65}" dt="2025-01-13T15:10:07.219" v="2273" actId="1037"/>
          <ac:spMkLst>
            <pc:docMk/>
            <pc:sldMk cId="2890669255" sldId="262"/>
            <ac:spMk id="2" creationId="{80756C18-E038-D311-7F7C-1C15D6A7B3CF}"/>
          </ac:spMkLst>
        </pc:spChg>
        <pc:spChg chg="add del">
          <ac:chgData name="Massoud Mussavian" userId="2771754a5120f4d9" providerId="LiveId" clId="{A9803EB3-A99A-417A-AAD2-72C3CA4B8F65}" dt="2025-01-13T15:02:26.819" v="2153" actId="22"/>
          <ac:spMkLst>
            <pc:docMk/>
            <pc:sldMk cId="2890669255" sldId="262"/>
            <ac:spMk id="4" creationId="{BE528D98-E25F-2A4E-1B92-F790C904D9EF}"/>
          </ac:spMkLst>
        </pc:spChg>
        <pc:spChg chg="add mod">
          <ac:chgData name="Massoud Mussavian" userId="2771754a5120f4d9" providerId="LiveId" clId="{A9803EB3-A99A-417A-AAD2-72C3CA4B8F65}" dt="2025-01-13T15:10:07.219" v="2273" actId="1037"/>
          <ac:spMkLst>
            <pc:docMk/>
            <pc:sldMk cId="2890669255" sldId="262"/>
            <ac:spMk id="5" creationId="{B8AD03A3-ABC9-BFCF-99F3-926D12B0A96E}"/>
          </ac:spMkLst>
        </pc:spChg>
        <pc:spChg chg="add del">
          <ac:chgData name="Massoud Mussavian" userId="2771754a5120f4d9" providerId="LiveId" clId="{A9803EB3-A99A-417A-AAD2-72C3CA4B8F65}" dt="2025-01-13T15:03:00.772" v="2161" actId="22"/>
          <ac:spMkLst>
            <pc:docMk/>
            <pc:sldMk cId="2890669255" sldId="262"/>
            <ac:spMk id="7" creationId="{05F06BB8-5A3C-A3A7-D587-9CEF86859B39}"/>
          </ac:spMkLst>
        </pc:spChg>
        <pc:spChg chg="add mod">
          <ac:chgData name="Massoud Mussavian" userId="2771754a5120f4d9" providerId="LiveId" clId="{A9803EB3-A99A-417A-AAD2-72C3CA4B8F65}" dt="2025-01-13T15:10:07.219" v="2273" actId="1037"/>
          <ac:spMkLst>
            <pc:docMk/>
            <pc:sldMk cId="2890669255" sldId="262"/>
            <ac:spMk id="8" creationId="{8C867D49-D390-F2B6-5B5D-503D3BBCA29E}"/>
          </ac:spMkLst>
        </pc:spChg>
        <pc:spChg chg="add del">
          <ac:chgData name="Massoud Mussavian" userId="2771754a5120f4d9" providerId="LiveId" clId="{A9803EB3-A99A-417A-AAD2-72C3CA4B8F65}" dt="2025-01-13T15:03:33.705" v="2166" actId="22"/>
          <ac:spMkLst>
            <pc:docMk/>
            <pc:sldMk cId="2890669255" sldId="262"/>
            <ac:spMk id="10" creationId="{9D964150-B084-0F8A-A486-A762C46A6D4E}"/>
          </ac:spMkLst>
        </pc:spChg>
        <pc:spChg chg="add del">
          <ac:chgData name="Massoud Mussavian" userId="2771754a5120f4d9" providerId="LiveId" clId="{A9803EB3-A99A-417A-AAD2-72C3CA4B8F65}" dt="2025-01-13T15:03:40.047" v="2168" actId="22"/>
          <ac:spMkLst>
            <pc:docMk/>
            <pc:sldMk cId="2890669255" sldId="262"/>
            <ac:spMk id="12" creationId="{944B2B8F-41E9-F5F1-F125-E90A9F51A3F3}"/>
          </ac:spMkLst>
        </pc:spChg>
        <pc:spChg chg="add del mod">
          <ac:chgData name="Massoud Mussavian" userId="2771754a5120f4d9" providerId="LiveId" clId="{A9803EB3-A99A-417A-AAD2-72C3CA4B8F65}" dt="2025-01-13T15:04:48.724" v="2181"/>
          <ac:spMkLst>
            <pc:docMk/>
            <pc:sldMk cId="2890669255" sldId="262"/>
            <ac:spMk id="13" creationId="{07ACC5EE-1CA7-7FCA-E58D-1F8A7E520595}"/>
          </ac:spMkLst>
        </pc:spChg>
        <pc:spChg chg="add mod">
          <ac:chgData name="Massoud Mussavian" userId="2771754a5120f4d9" providerId="LiveId" clId="{A9803EB3-A99A-417A-AAD2-72C3CA4B8F65}" dt="2025-01-13T15:10:20.641" v="2281" actId="1037"/>
          <ac:spMkLst>
            <pc:docMk/>
            <pc:sldMk cId="2890669255" sldId="262"/>
            <ac:spMk id="14" creationId="{8E71DC52-9A19-590C-BEB9-174092B576CC}"/>
          </ac:spMkLst>
        </pc:spChg>
        <pc:spChg chg="add mod">
          <ac:chgData name="Massoud Mussavian" userId="2771754a5120f4d9" providerId="LiveId" clId="{A9803EB3-A99A-417A-AAD2-72C3CA4B8F65}" dt="2025-01-13T15:10:44.114" v="2291" actId="20577"/>
          <ac:spMkLst>
            <pc:docMk/>
            <pc:sldMk cId="2890669255" sldId="262"/>
            <ac:spMk id="15" creationId="{E599609E-C8C1-3F91-4595-56D045581D71}"/>
          </ac:spMkLst>
        </pc:spChg>
        <pc:spChg chg="add mod">
          <ac:chgData name="Massoud Mussavian" userId="2771754a5120f4d9" providerId="LiveId" clId="{A9803EB3-A99A-417A-AAD2-72C3CA4B8F65}" dt="2025-01-13T15:12:29.249" v="2340" actId="20577"/>
          <ac:spMkLst>
            <pc:docMk/>
            <pc:sldMk cId="2890669255" sldId="262"/>
            <ac:spMk id="16" creationId="{6B607DC5-B9AC-7600-0929-8888668D2E4B}"/>
          </ac:spMkLst>
        </pc:spChg>
        <pc:picChg chg="add mod">
          <ac:chgData name="Massoud Mussavian" userId="2771754a5120f4d9" providerId="LiveId" clId="{A9803EB3-A99A-417A-AAD2-72C3CA4B8F65}" dt="2025-01-04T17:42:54.419" v="4" actId="14100"/>
          <ac:picMkLst>
            <pc:docMk/>
            <pc:sldMk cId="2890669255" sldId="262"/>
            <ac:picMk id="1026" creationId="{2BCAB4DE-221E-6AA4-CE6B-81E7A689711D}"/>
          </ac:picMkLst>
        </pc:picChg>
      </pc:sldChg>
      <pc:sldChg chg="addSp delSp modSp new mod">
        <pc:chgData name="Massoud Mussavian" userId="2771754a5120f4d9" providerId="LiveId" clId="{A9803EB3-A99A-417A-AAD2-72C3CA4B8F65}" dt="2025-01-13T15:13:08.243" v="2343" actId="1076"/>
        <pc:sldMkLst>
          <pc:docMk/>
          <pc:sldMk cId="3895355941" sldId="263"/>
        </pc:sldMkLst>
        <pc:spChg chg="add del mod">
          <ac:chgData name="Massoud Mussavian" userId="2771754a5120f4d9" providerId="LiveId" clId="{A9803EB3-A99A-417A-AAD2-72C3CA4B8F65}" dt="2025-01-13T13:53:25.521" v="1723" actId="478"/>
          <ac:spMkLst>
            <pc:docMk/>
            <pc:sldMk cId="3895355941" sldId="263"/>
            <ac:spMk id="2" creationId="{8527BDCB-1C86-E829-65AC-FC1DEDDF290A}"/>
          </ac:spMkLst>
        </pc:spChg>
        <pc:spChg chg="add del mod">
          <ac:chgData name="Massoud Mussavian" userId="2771754a5120f4d9" providerId="LiveId" clId="{A9803EB3-A99A-417A-AAD2-72C3CA4B8F65}" dt="2025-01-13T13:55:00.053" v="1728" actId="22"/>
          <ac:spMkLst>
            <pc:docMk/>
            <pc:sldMk cId="3895355941" sldId="263"/>
            <ac:spMk id="6" creationId="{50DF132E-768E-7970-B6A1-25D282C46F05}"/>
          </ac:spMkLst>
        </pc:spChg>
        <pc:spChg chg="add mod">
          <ac:chgData name="Massoud Mussavian" userId="2771754a5120f4d9" providerId="LiveId" clId="{A9803EB3-A99A-417A-AAD2-72C3CA4B8F65}" dt="2025-01-13T14:35:34.331" v="1977" actId="1076"/>
          <ac:spMkLst>
            <pc:docMk/>
            <pc:sldMk cId="3895355941" sldId="263"/>
            <ac:spMk id="7" creationId="{C1834F74-081C-AAD3-6D7C-E7E77D4BFD1E}"/>
          </ac:spMkLst>
        </pc:spChg>
        <pc:spChg chg="add mod">
          <ac:chgData name="Massoud Mussavian" userId="2771754a5120f4d9" providerId="LiveId" clId="{A9803EB3-A99A-417A-AAD2-72C3CA4B8F65}" dt="2025-01-13T14:08:33.660" v="1806" actId="1076"/>
          <ac:spMkLst>
            <pc:docMk/>
            <pc:sldMk cId="3895355941" sldId="263"/>
            <ac:spMk id="10" creationId="{DEE082DF-5F9A-6DDB-7830-F65D1BF3F9B9}"/>
          </ac:spMkLst>
        </pc:spChg>
        <pc:spChg chg="add del mod">
          <ac:chgData name="Massoud Mussavian" userId="2771754a5120f4d9" providerId="LiveId" clId="{A9803EB3-A99A-417A-AAD2-72C3CA4B8F65}" dt="2025-01-13T14:37:27.294" v="1984" actId="478"/>
          <ac:spMkLst>
            <pc:docMk/>
            <pc:sldMk cId="3895355941" sldId="263"/>
            <ac:spMk id="13" creationId="{6CE7C852-54AF-F827-31F6-6330EE27BCE1}"/>
          </ac:spMkLst>
        </pc:spChg>
        <pc:spChg chg="add mod">
          <ac:chgData name="Massoud Mussavian" userId="2771754a5120f4d9" providerId="LiveId" clId="{A9803EB3-A99A-417A-AAD2-72C3CA4B8F65}" dt="2025-01-13T14:10:25.087" v="1827" actId="1076"/>
          <ac:spMkLst>
            <pc:docMk/>
            <pc:sldMk cId="3895355941" sldId="263"/>
            <ac:spMk id="15" creationId="{3B810FAB-347C-CBD0-7DBE-01DF236B4D25}"/>
          </ac:spMkLst>
        </pc:spChg>
        <pc:spChg chg="add del mod">
          <ac:chgData name="Massoud Mussavian" userId="2771754a5120f4d9" providerId="LiveId" clId="{A9803EB3-A99A-417A-AAD2-72C3CA4B8F65}" dt="2025-01-13T14:11:01.649" v="1834" actId="478"/>
          <ac:spMkLst>
            <pc:docMk/>
            <pc:sldMk cId="3895355941" sldId="263"/>
            <ac:spMk id="20" creationId="{64E56F01-B2CC-D526-1EC6-CD2735EA0BD0}"/>
          </ac:spMkLst>
        </pc:spChg>
        <pc:spChg chg="add mod">
          <ac:chgData name="Massoud Mussavian" userId="2771754a5120f4d9" providerId="LiveId" clId="{A9803EB3-A99A-417A-AAD2-72C3CA4B8F65}" dt="2025-01-13T14:11:41.719" v="1839" actId="208"/>
          <ac:spMkLst>
            <pc:docMk/>
            <pc:sldMk cId="3895355941" sldId="263"/>
            <ac:spMk id="21" creationId="{69CE1CDC-98BD-8C39-365E-D06BB0AD4330}"/>
          </ac:spMkLst>
        </pc:spChg>
        <pc:spChg chg="add mod">
          <ac:chgData name="Massoud Mussavian" userId="2771754a5120f4d9" providerId="LiveId" clId="{A9803EB3-A99A-417A-AAD2-72C3CA4B8F65}" dt="2025-01-13T14:22:23.371" v="1974" actId="14100"/>
          <ac:spMkLst>
            <pc:docMk/>
            <pc:sldMk cId="3895355941" sldId="263"/>
            <ac:spMk id="23" creationId="{C16630D4-2D01-2E4E-263F-416DC7321C09}"/>
          </ac:spMkLst>
        </pc:spChg>
        <pc:picChg chg="add del mod">
          <ac:chgData name="Massoud Mussavian" userId="2771754a5120f4d9" providerId="LiveId" clId="{A9803EB3-A99A-417A-AAD2-72C3CA4B8F65}" dt="2025-01-13T13:57:14.231" v="1771" actId="478"/>
          <ac:picMkLst>
            <pc:docMk/>
            <pc:sldMk cId="3895355941" sldId="263"/>
            <ac:picMk id="4" creationId="{DBC233B7-715E-3EB7-8A1B-2FF36CF0A16A}"/>
          </ac:picMkLst>
        </pc:picChg>
        <pc:picChg chg="add mod">
          <ac:chgData name="Massoud Mussavian" userId="2771754a5120f4d9" providerId="LiveId" clId="{A9803EB3-A99A-417A-AAD2-72C3CA4B8F65}" dt="2025-01-13T14:08:37.215" v="1807" actId="1076"/>
          <ac:picMkLst>
            <pc:docMk/>
            <pc:sldMk cId="3895355941" sldId="263"/>
            <ac:picMk id="9" creationId="{2CD21529-DA09-6321-0F35-43C1E8C7E807}"/>
          </ac:picMkLst>
        </pc:picChg>
        <pc:picChg chg="add mod">
          <ac:chgData name="Massoud Mussavian" userId="2771754a5120f4d9" providerId="LiveId" clId="{A9803EB3-A99A-417A-AAD2-72C3CA4B8F65}" dt="2025-01-13T15:13:08.243" v="2343" actId="1076"/>
          <ac:picMkLst>
            <pc:docMk/>
            <pc:sldMk cId="3895355941" sldId="263"/>
            <ac:picMk id="29" creationId="{09EDE7A6-DDC1-BB4B-41A7-DA7C5AE9FF7C}"/>
          </ac:picMkLst>
        </pc:picChg>
        <pc:picChg chg="add mod">
          <ac:chgData name="Massoud Mussavian" userId="2771754a5120f4d9" providerId="LiveId" clId="{A9803EB3-A99A-417A-AAD2-72C3CA4B8F65}" dt="2025-01-13T14:19:11.613" v="1935" actId="1076"/>
          <ac:picMkLst>
            <pc:docMk/>
            <pc:sldMk cId="3895355941" sldId="263"/>
            <ac:picMk id="2050" creationId="{24AD7B25-B573-717F-C57B-5E7C5C950F93}"/>
          </ac:picMkLst>
        </pc:picChg>
        <pc:picChg chg="add mod">
          <ac:chgData name="Massoud Mussavian" userId="2771754a5120f4d9" providerId="LiveId" clId="{A9803EB3-A99A-417A-AAD2-72C3CA4B8F65}" dt="2025-01-13T14:19:12.225" v="1936"/>
          <ac:picMkLst>
            <pc:docMk/>
            <pc:sldMk cId="3895355941" sldId="263"/>
            <ac:picMk id="2052" creationId="{D8AED7A1-43CC-F385-0290-62840BF17422}"/>
          </ac:picMkLst>
        </pc:picChg>
        <pc:picChg chg="add">
          <ac:chgData name="Massoud Mussavian" userId="2771754a5120f4d9" providerId="LiveId" clId="{A9803EB3-A99A-417A-AAD2-72C3CA4B8F65}" dt="2025-01-13T14:19:28.884" v="1937"/>
          <ac:picMkLst>
            <pc:docMk/>
            <pc:sldMk cId="3895355941" sldId="263"/>
            <ac:picMk id="2054" creationId="{63EB8C81-BA40-EB3A-CD7E-4F7F22555735}"/>
          </ac:picMkLst>
        </pc:picChg>
        <pc:cxnChg chg="add mod">
          <ac:chgData name="Massoud Mussavian" userId="2771754a5120f4d9" providerId="LiveId" clId="{A9803EB3-A99A-417A-AAD2-72C3CA4B8F65}" dt="2025-01-13T14:08:33.660" v="1806" actId="1076"/>
          <ac:cxnSpMkLst>
            <pc:docMk/>
            <pc:sldMk cId="3895355941" sldId="263"/>
            <ac:cxnSpMk id="11" creationId="{6A072F1D-9459-9422-82FD-AD7620B5B45D}"/>
          </ac:cxnSpMkLst>
        </pc:cxnChg>
        <pc:cxnChg chg="add del mod">
          <ac:chgData name="Massoud Mussavian" userId="2771754a5120f4d9" providerId="LiveId" clId="{A9803EB3-A99A-417A-AAD2-72C3CA4B8F65}" dt="2025-01-13T14:37:30.044" v="1985" actId="478"/>
          <ac:cxnSpMkLst>
            <pc:docMk/>
            <pc:sldMk cId="3895355941" sldId="263"/>
            <ac:cxnSpMk id="14" creationId="{8922DF88-ED59-BFEC-A70C-7C83C4B08555}"/>
          </ac:cxnSpMkLst>
        </pc:cxnChg>
        <pc:cxnChg chg="add mod">
          <ac:chgData name="Massoud Mussavian" userId="2771754a5120f4d9" providerId="LiveId" clId="{A9803EB3-A99A-417A-AAD2-72C3CA4B8F65}" dt="2025-01-13T14:11:47.332" v="1840" actId="14100"/>
          <ac:cxnSpMkLst>
            <pc:docMk/>
            <pc:sldMk cId="3895355941" sldId="263"/>
            <ac:cxnSpMk id="16" creationId="{72FE9FD4-280E-09C4-AE74-9D1EC58675EE}"/>
          </ac:cxnSpMkLst>
        </pc:cxnChg>
        <pc:cxnChg chg="add mod">
          <ac:chgData name="Massoud Mussavian" userId="2771754a5120f4d9" providerId="LiveId" clId="{A9803EB3-A99A-417A-AAD2-72C3CA4B8F65}" dt="2025-01-13T14:22:23.371" v="1974" actId="14100"/>
          <ac:cxnSpMkLst>
            <pc:docMk/>
            <pc:sldMk cId="3895355941" sldId="263"/>
            <ac:cxnSpMk id="24" creationId="{2AD395DF-C223-A275-6854-1DAF1C43B5C8}"/>
          </ac:cxnSpMkLst>
        </pc:cxnChg>
      </pc:sldChg>
      <pc:sldChg chg="addSp modSp new mod">
        <pc:chgData name="Massoud Mussavian" userId="2771754a5120f4d9" providerId="LiveId" clId="{A9803EB3-A99A-417A-AAD2-72C3CA4B8F65}" dt="2025-01-12T15:39:27.587" v="788" actId="1076"/>
        <pc:sldMkLst>
          <pc:docMk/>
          <pc:sldMk cId="3017854684" sldId="264"/>
        </pc:sldMkLst>
        <pc:spChg chg="add mod">
          <ac:chgData name="Massoud Mussavian" userId="2771754a5120f4d9" providerId="LiveId" clId="{A9803EB3-A99A-417A-AAD2-72C3CA4B8F65}" dt="2025-01-12T15:38:52.001" v="736" actId="1076"/>
          <ac:spMkLst>
            <pc:docMk/>
            <pc:sldMk cId="3017854684" sldId="264"/>
            <ac:spMk id="2" creationId="{57A22AB3-D9A2-E43A-A5F8-913CAC787D5B}"/>
          </ac:spMkLst>
        </pc:spChg>
        <pc:spChg chg="add mod">
          <ac:chgData name="Massoud Mussavian" userId="2771754a5120f4d9" providerId="LiveId" clId="{A9803EB3-A99A-417A-AAD2-72C3CA4B8F65}" dt="2025-01-12T15:39:27.587" v="788" actId="1076"/>
          <ac:spMkLst>
            <pc:docMk/>
            <pc:sldMk cId="3017854684" sldId="264"/>
            <ac:spMk id="3" creationId="{B4D1D51B-DC9F-B821-8506-B2FEDB795147}"/>
          </ac:spMkLst>
        </pc:spChg>
        <pc:picChg chg="add mod ord">
          <ac:chgData name="Massoud Mussavian" userId="2771754a5120f4d9" providerId="LiveId" clId="{A9803EB3-A99A-417A-AAD2-72C3CA4B8F65}" dt="2025-01-04T18:19:16.094" v="493" actId="14100"/>
          <ac:picMkLst>
            <pc:docMk/>
            <pc:sldMk cId="3017854684" sldId="264"/>
            <ac:picMk id="5" creationId="{6A8FB404-4519-D134-86AF-1032FD5C7C7F}"/>
          </ac:picMkLst>
        </pc:picChg>
      </pc:sldChg>
      <pc:sldChg chg="addSp delSp modSp add mod ord setBg">
        <pc:chgData name="Massoud Mussavian" userId="2771754a5120f4d9" providerId="LiveId" clId="{A9803EB3-A99A-417A-AAD2-72C3CA4B8F65}" dt="2025-01-04T17:57:12.107" v="251" actId="1076"/>
        <pc:sldMkLst>
          <pc:docMk/>
          <pc:sldMk cId="2428339935" sldId="265"/>
        </pc:sldMkLst>
        <pc:spChg chg="add mod">
          <ac:chgData name="Massoud Mussavian" userId="2771754a5120f4d9" providerId="LiveId" clId="{A9803EB3-A99A-417A-AAD2-72C3CA4B8F65}" dt="2025-01-04T17:57:12.107" v="251" actId="1076"/>
          <ac:spMkLst>
            <pc:docMk/>
            <pc:sldMk cId="2428339935" sldId="265"/>
            <ac:spMk id="6" creationId="{A5DF2DD7-F7D7-7C39-3888-1E67186EED19}"/>
          </ac:spMkLst>
        </pc:spChg>
      </pc:sldChg>
      <pc:sldChg chg="addSp modSp new mod">
        <pc:chgData name="Massoud Mussavian" userId="2771754a5120f4d9" providerId="LiveId" clId="{A9803EB3-A99A-417A-AAD2-72C3CA4B8F65}" dt="2025-01-12T15:37:05.079" v="716" actId="20577"/>
        <pc:sldMkLst>
          <pc:docMk/>
          <pc:sldMk cId="1653565023" sldId="266"/>
        </pc:sldMkLst>
        <pc:spChg chg="add mod">
          <ac:chgData name="Massoud Mussavian" userId="2771754a5120f4d9" providerId="LiveId" clId="{A9803EB3-A99A-417A-AAD2-72C3CA4B8F65}" dt="2025-01-12T15:37:05.079" v="716" actId="20577"/>
          <ac:spMkLst>
            <pc:docMk/>
            <pc:sldMk cId="1653565023" sldId="266"/>
            <ac:spMk id="2" creationId="{9CCEC3D5-AA45-A6F9-E841-578AC149C586}"/>
          </ac:spMkLst>
        </pc:spChg>
      </pc:sldChg>
      <pc:sldChg chg="addSp delSp modSp new mod setBg">
        <pc:chgData name="Massoud Mussavian" userId="2771754a5120f4d9" providerId="LiveId" clId="{A9803EB3-A99A-417A-AAD2-72C3CA4B8F65}" dt="2025-01-13T14:49:39.502" v="2147" actId="20577"/>
        <pc:sldMkLst>
          <pc:docMk/>
          <pc:sldMk cId="1197156994" sldId="267"/>
        </pc:sldMkLst>
        <pc:spChg chg="add mod">
          <ac:chgData name="Massoud Mussavian" userId="2771754a5120f4d9" providerId="LiveId" clId="{A9803EB3-A99A-417A-AAD2-72C3CA4B8F65}" dt="2025-01-13T14:49:39.502" v="2147" actId="20577"/>
          <ac:spMkLst>
            <pc:docMk/>
            <pc:sldMk cId="1197156994" sldId="267"/>
            <ac:spMk id="2" creationId="{99FCA347-CA1F-1A4B-9446-BEE8E21A47A4}"/>
          </ac:spMkLst>
        </pc:spChg>
        <pc:spChg chg="add mod">
          <ac:chgData name="Massoud Mussavian" userId="2771754a5120f4d9" providerId="LiveId" clId="{A9803EB3-A99A-417A-AAD2-72C3CA4B8F65}" dt="2025-01-13T13:44:45.258" v="1704"/>
          <ac:spMkLst>
            <pc:docMk/>
            <pc:sldMk cId="1197156994" sldId="267"/>
            <ac:spMk id="3" creationId="{B360660B-35FE-3D41-6E68-92D5F8345365}"/>
          </ac:spMkLst>
        </pc:spChg>
        <pc:spChg chg="add del">
          <ac:chgData name="Massoud Mussavian" userId="2771754a5120f4d9" providerId="LiveId" clId="{A9803EB3-A99A-417A-AAD2-72C3CA4B8F65}" dt="2025-01-13T13:45:42.804" v="1709" actId="26606"/>
          <ac:spMkLst>
            <pc:docMk/>
            <pc:sldMk cId="1197156994" sldId="267"/>
            <ac:spMk id="1031" creationId="{D4771268-CB57-404A-9271-370EB28F6090}"/>
          </ac:spMkLst>
        </pc:spChg>
        <pc:spChg chg="add">
          <ac:chgData name="Massoud Mussavian" userId="2771754a5120f4d9" providerId="LiveId" clId="{A9803EB3-A99A-417A-AAD2-72C3CA4B8F65}" dt="2025-01-13T13:45:42.811" v="1710" actId="26606"/>
          <ac:spMkLst>
            <pc:docMk/>
            <pc:sldMk cId="1197156994" sldId="267"/>
            <ac:spMk id="1033" creationId="{F49775AF-8896-43EE-92C6-83497D6DC56F}"/>
          </ac:spMkLst>
        </pc:spChg>
        <pc:spChg chg="add">
          <ac:chgData name="Massoud Mussavian" userId="2771754a5120f4d9" providerId="LiveId" clId="{A9803EB3-A99A-417A-AAD2-72C3CA4B8F65}" dt="2025-01-13T13:45:42.811" v="1710" actId="26606"/>
          <ac:spMkLst>
            <pc:docMk/>
            <pc:sldMk cId="1197156994" sldId="267"/>
            <ac:spMk id="1034" creationId="{9B7AD9F6-8CE7-4299-8FC6-328F4DCD3FF9}"/>
          </ac:spMkLst>
        </pc:spChg>
        <pc:picChg chg="add mod">
          <ac:chgData name="Massoud Mussavian" userId="2771754a5120f4d9" providerId="LiveId" clId="{A9803EB3-A99A-417A-AAD2-72C3CA4B8F65}" dt="2025-01-13T13:45:42.811" v="1710" actId="26606"/>
          <ac:picMkLst>
            <pc:docMk/>
            <pc:sldMk cId="1197156994" sldId="267"/>
            <ac:picMk id="1026" creationId="{5B5E67F9-983C-EF6D-3A1A-6A1366E20DDB}"/>
          </ac:picMkLst>
        </pc:picChg>
      </pc:sldChg>
      <pc:sldChg chg="addSp delSp modSp new mod">
        <pc:chgData name="Massoud Mussavian" userId="2771754a5120f4d9" providerId="LiveId" clId="{A9803EB3-A99A-417A-AAD2-72C3CA4B8F65}" dt="2025-01-12T17:18:25.204" v="1594" actId="20577"/>
        <pc:sldMkLst>
          <pc:docMk/>
          <pc:sldMk cId="853494222" sldId="268"/>
        </pc:sldMkLst>
        <pc:spChg chg="add mod">
          <ac:chgData name="Massoud Mussavian" userId="2771754a5120f4d9" providerId="LiveId" clId="{A9803EB3-A99A-417A-AAD2-72C3CA4B8F65}" dt="2025-01-12T17:04:55.656" v="1122" actId="1076"/>
          <ac:spMkLst>
            <pc:docMk/>
            <pc:sldMk cId="853494222" sldId="268"/>
            <ac:spMk id="2" creationId="{CD2883CD-FD7F-5EF4-B6CA-4B0EC8316118}"/>
          </ac:spMkLst>
        </pc:spChg>
        <pc:spChg chg="add del mod">
          <ac:chgData name="Massoud Mussavian" userId="2771754a5120f4d9" providerId="LiveId" clId="{A9803EB3-A99A-417A-AAD2-72C3CA4B8F65}" dt="2025-01-12T17:10:30.585" v="1358" actId="478"/>
          <ac:spMkLst>
            <pc:docMk/>
            <pc:sldMk cId="853494222" sldId="268"/>
            <ac:spMk id="3" creationId="{293146E8-BC85-A513-4D41-BDF5311F1AD4}"/>
          </ac:spMkLst>
        </pc:spChg>
        <pc:spChg chg="add del mod">
          <ac:chgData name="Massoud Mussavian" userId="2771754a5120f4d9" providerId="LiveId" clId="{A9803EB3-A99A-417A-AAD2-72C3CA4B8F65}" dt="2025-01-12T15:44:38.062" v="1035" actId="478"/>
          <ac:spMkLst>
            <pc:docMk/>
            <pc:sldMk cId="853494222" sldId="268"/>
            <ac:spMk id="4" creationId="{054BE727-90C0-C0F0-2A80-88AC2B880E28}"/>
          </ac:spMkLst>
        </pc:spChg>
        <pc:spChg chg="add del mod">
          <ac:chgData name="Massoud Mussavian" userId="2771754a5120f4d9" providerId="LiveId" clId="{A9803EB3-A99A-417A-AAD2-72C3CA4B8F65}" dt="2025-01-12T15:44:41.308" v="1037" actId="478"/>
          <ac:spMkLst>
            <pc:docMk/>
            <pc:sldMk cId="853494222" sldId="268"/>
            <ac:spMk id="5" creationId="{CAE03EAB-A228-DD23-73FA-1B4CE80A83AB}"/>
          </ac:spMkLst>
        </pc:spChg>
        <pc:spChg chg="add mod">
          <ac:chgData name="Massoud Mussavian" userId="2771754a5120f4d9" providerId="LiveId" clId="{A9803EB3-A99A-417A-AAD2-72C3CA4B8F65}" dt="2025-01-12T17:04:39.036" v="1113" actId="1076"/>
          <ac:spMkLst>
            <pc:docMk/>
            <pc:sldMk cId="853494222" sldId="268"/>
            <ac:spMk id="8" creationId="{3E5960C3-807D-94D3-DC89-E7B30DCE2E5E}"/>
          </ac:spMkLst>
        </pc:spChg>
        <pc:spChg chg="add mod">
          <ac:chgData name="Massoud Mussavian" userId="2771754a5120f4d9" providerId="LiveId" clId="{A9803EB3-A99A-417A-AAD2-72C3CA4B8F65}" dt="2025-01-12T17:05:40.051" v="1155" actId="20577"/>
          <ac:spMkLst>
            <pc:docMk/>
            <pc:sldMk cId="853494222" sldId="268"/>
            <ac:spMk id="11" creationId="{25D9AE4E-390B-1C5E-530A-3D409C5B4DCA}"/>
          </ac:spMkLst>
        </pc:spChg>
        <pc:spChg chg="add mod">
          <ac:chgData name="Massoud Mussavian" userId="2771754a5120f4d9" providerId="LiveId" clId="{A9803EB3-A99A-417A-AAD2-72C3CA4B8F65}" dt="2025-01-12T17:06:02.076" v="1168" actId="20577"/>
          <ac:spMkLst>
            <pc:docMk/>
            <pc:sldMk cId="853494222" sldId="268"/>
            <ac:spMk id="14" creationId="{1A483567-960C-776D-17E3-82719B27DCF3}"/>
          </ac:spMkLst>
        </pc:spChg>
        <pc:spChg chg="add mod">
          <ac:chgData name="Massoud Mussavian" userId="2771754a5120f4d9" providerId="LiveId" clId="{A9803EB3-A99A-417A-AAD2-72C3CA4B8F65}" dt="2025-01-12T17:06:49.233" v="1191" actId="1076"/>
          <ac:spMkLst>
            <pc:docMk/>
            <pc:sldMk cId="853494222" sldId="268"/>
            <ac:spMk id="17" creationId="{BBBD3E3B-032E-58DC-1614-BD6BB345DC2F}"/>
          </ac:spMkLst>
        </pc:spChg>
        <pc:spChg chg="add mod">
          <ac:chgData name="Massoud Mussavian" userId="2771754a5120f4d9" providerId="LiveId" clId="{A9803EB3-A99A-417A-AAD2-72C3CA4B8F65}" dt="2025-01-12T17:08:04.758" v="1281" actId="20577"/>
          <ac:spMkLst>
            <pc:docMk/>
            <pc:sldMk cId="853494222" sldId="268"/>
            <ac:spMk id="22" creationId="{BCCF4892-FE2C-C448-3894-D9059BA2DEF9}"/>
          </ac:spMkLst>
        </pc:spChg>
        <pc:spChg chg="add mod">
          <ac:chgData name="Massoud Mussavian" userId="2771754a5120f4d9" providerId="LiveId" clId="{A9803EB3-A99A-417A-AAD2-72C3CA4B8F65}" dt="2025-01-12T17:17:07.759" v="1556" actId="14100"/>
          <ac:spMkLst>
            <pc:docMk/>
            <pc:sldMk cId="853494222" sldId="268"/>
            <ac:spMk id="26" creationId="{ABD652CB-241B-9D9B-8E7A-EF97E9675FBC}"/>
          </ac:spMkLst>
        </pc:spChg>
        <pc:spChg chg="add mod">
          <ac:chgData name="Massoud Mussavian" userId="2771754a5120f4d9" providerId="LiveId" clId="{A9803EB3-A99A-417A-AAD2-72C3CA4B8F65}" dt="2025-01-12T17:17:01.406" v="1554" actId="14100"/>
          <ac:spMkLst>
            <pc:docMk/>
            <pc:sldMk cId="853494222" sldId="268"/>
            <ac:spMk id="29" creationId="{0F2765AD-D95A-0905-998A-9D84B93FE539}"/>
          </ac:spMkLst>
        </pc:spChg>
        <pc:spChg chg="add mod">
          <ac:chgData name="Massoud Mussavian" userId="2771754a5120f4d9" providerId="LiveId" clId="{A9803EB3-A99A-417A-AAD2-72C3CA4B8F65}" dt="2025-01-12T17:16:33.145" v="1548" actId="1076"/>
          <ac:spMkLst>
            <pc:docMk/>
            <pc:sldMk cId="853494222" sldId="268"/>
            <ac:spMk id="34" creationId="{3A8CC180-25A8-459B-C6E2-116BB5CBF45F}"/>
          </ac:spMkLst>
        </pc:spChg>
        <pc:spChg chg="add mod">
          <ac:chgData name="Massoud Mussavian" userId="2771754a5120f4d9" providerId="LiveId" clId="{A9803EB3-A99A-417A-AAD2-72C3CA4B8F65}" dt="2025-01-12T17:18:25.204" v="1594" actId="20577"/>
          <ac:spMkLst>
            <pc:docMk/>
            <pc:sldMk cId="853494222" sldId="268"/>
            <ac:spMk id="53" creationId="{808A8EF0-6549-D3B6-AD27-4C7EBDC4E734}"/>
          </ac:spMkLst>
        </pc:spChg>
        <pc:picChg chg="add mod">
          <ac:chgData name="Massoud Mussavian" userId="2771754a5120f4d9" providerId="LiveId" clId="{A9803EB3-A99A-417A-AAD2-72C3CA4B8F65}" dt="2025-01-12T17:05:04.498" v="1123" actId="1076"/>
          <ac:picMkLst>
            <pc:docMk/>
            <pc:sldMk cId="853494222" sldId="268"/>
            <ac:picMk id="7" creationId="{722CC774-5ECC-36FA-B4AC-386BCC8792FF}"/>
          </ac:picMkLst>
        </pc:picChg>
        <pc:cxnChg chg="add mod">
          <ac:chgData name="Massoud Mussavian" userId="2771754a5120f4d9" providerId="LiveId" clId="{A9803EB3-A99A-417A-AAD2-72C3CA4B8F65}" dt="2025-01-12T17:04:39.036" v="1113" actId="1076"/>
          <ac:cxnSpMkLst>
            <pc:docMk/>
            <pc:sldMk cId="853494222" sldId="268"/>
            <ac:cxnSpMk id="9" creationId="{74F156C6-9663-188D-0EA4-32C2E14A9FE6}"/>
          </ac:cxnSpMkLst>
        </pc:cxnChg>
        <pc:cxnChg chg="add mod">
          <ac:chgData name="Massoud Mussavian" userId="2771754a5120f4d9" providerId="LiveId" clId="{A9803EB3-A99A-417A-AAD2-72C3CA4B8F65}" dt="2025-01-12T17:17:18.110" v="1557" actId="14100"/>
          <ac:cxnSpMkLst>
            <pc:docMk/>
            <pc:sldMk cId="853494222" sldId="268"/>
            <ac:cxnSpMk id="12" creationId="{9668CBA1-3148-29ED-25E0-009661E1CD71}"/>
          </ac:cxnSpMkLst>
        </pc:cxnChg>
        <pc:cxnChg chg="add mod">
          <ac:chgData name="Massoud Mussavian" userId="2771754a5120f4d9" providerId="LiveId" clId="{A9803EB3-A99A-417A-AAD2-72C3CA4B8F65}" dt="2025-01-12T17:05:54.358" v="1158" actId="14100"/>
          <ac:cxnSpMkLst>
            <pc:docMk/>
            <pc:sldMk cId="853494222" sldId="268"/>
            <ac:cxnSpMk id="15" creationId="{89298940-80D9-0805-4282-6D2CF5102892}"/>
          </ac:cxnSpMkLst>
        </pc:cxnChg>
        <pc:cxnChg chg="add mod">
          <ac:chgData name="Massoud Mussavian" userId="2771754a5120f4d9" providerId="LiveId" clId="{A9803EB3-A99A-417A-AAD2-72C3CA4B8F65}" dt="2025-01-12T17:06:49.233" v="1191" actId="1076"/>
          <ac:cxnSpMkLst>
            <pc:docMk/>
            <pc:sldMk cId="853494222" sldId="268"/>
            <ac:cxnSpMk id="18" creationId="{C2CAF0A4-6272-864C-ACBE-C9DE0122E022}"/>
          </ac:cxnSpMkLst>
        </pc:cxnChg>
        <pc:cxnChg chg="add mod">
          <ac:chgData name="Massoud Mussavian" userId="2771754a5120f4d9" providerId="LiveId" clId="{A9803EB3-A99A-417A-AAD2-72C3CA4B8F65}" dt="2025-01-12T17:07:24.969" v="1197" actId="1076"/>
          <ac:cxnSpMkLst>
            <pc:docMk/>
            <pc:sldMk cId="853494222" sldId="268"/>
            <ac:cxnSpMk id="23" creationId="{D4428646-49C5-41A9-8FD2-92A5E410E424}"/>
          </ac:cxnSpMkLst>
        </pc:cxnChg>
        <pc:cxnChg chg="add mod">
          <ac:chgData name="Massoud Mussavian" userId="2771754a5120f4d9" providerId="LiveId" clId="{A9803EB3-A99A-417A-AAD2-72C3CA4B8F65}" dt="2025-01-12T17:17:07.759" v="1556" actId="14100"/>
          <ac:cxnSpMkLst>
            <pc:docMk/>
            <pc:sldMk cId="853494222" sldId="268"/>
            <ac:cxnSpMk id="27" creationId="{F9A3F286-660B-06CC-E99A-CA97F37AAD70}"/>
          </ac:cxnSpMkLst>
        </pc:cxnChg>
        <pc:cxnChg chg="add mod">
          <ac:chgData name="Massoud Mussavian" userId="2771754a5120f4d9" providerId="LiveId" clId="{A9803EB3-A99A-417A-AAD2-72C3CA4B8F65}" dt="2025-01-12T17:17:01.406" v="1554" actId="14100"/>
          <ac:cxnSpMkLst>
            <pc:docMk/>
            <pc:sldMk cId="853494222" sldId="268"/>
            <ac:cxnSpMk id="30" creationId="{8E0D2A45-C9A8-F2EC-051D-0BA716A1D781}"/>
          </ac:cxnSpMkLst>
        </pc:cxnChg>
        <pc:cxnChg chg="add mod">
          <ac:chgData name="Massoud Mussavian" userId="2771754a5120f4d9" providerId="LiveId" clId="{A9803EB3-A99A-417A-AAD2-72C3CA4B8F65}" dt="2025-01-12T17:16:46.504" v="1551" actId="14100"/>
          <ac:cxnSpMkLst>
            <pc:docMk/>
            <pc:sldMk cId="853494222" sldId="268"/>
            <ac:cxnSpMk id="35" creationId="{E328332B-23B8-854F-C09F-753665EBA8AE}"/>
          </ac:cxnSpMkLst>
        </pc:cxnChg>
        <pc:cxnChg chg="add mod">
          <ac:chgData name="Massoud Mussavian" userId="2771754a5120f4d9" providerId="LiveId" clId="{A9803EB3-A99A-417A-AAD2-72C3CA4B8F65}" dt="2025-01-12T17:17:45.930" v="1562" actId="14100"/>
          <ac:cxnSpMkLst>
            <pc:docMk/>
            <pc:sldMk cId="853494222" sldId="268"/>
            <ac:cxnSpMk id="54" creationId="{CB6F88BF-AB07-9C33-3677-0B87C0F6B065}"/>
          </ac:cxnSpMkLst>
        </pc:cxnChg>
      </pc:sldChg>
      <pc:sldChg chg="addSp delSp modSp new mod">
        <pc:chgData name="Massoud Mussavian" userId="2771754a5120f4d9" providerId="LiveId" clId="{A9803EB3-A99A-417A-AAD2-72C3CA4B8F65}" dt="2025-01-13T19:40:50.562" v="3971" actId="1076"/>
        <pc:sldMkLst>
          <pc:docMk/>
          <pc:sldMk cId="1952770013" sldId="269"/>
        </pc:sldMkLst>
        <pc:spChg chg="add mod">
          <ac:chgData name="Massoud Mussavian" userId="2771754a5120f4d9" providerId="LiveId" clId="{A9803EB3-A99A-417A-AAD2-72C3CA4B8F65}" dt="2025-01-13T16:39:12.435" v="2757" actId="12788"/>
          <ac:spMkLst>
            <pc:docMk/>
            <pc:sldMk cId="1952770013" sldId="269"/>
            <ac:spMk id="2" creationId="{F4E7B4BE-82FB-877B-244D-94202E8D22CA}"/>
          </ac:spMkLst>
        </pc:spChg>
        <pc:spChg chg="add mod">
          <ac:chgData name="Massoud Mussavian" userId="2771754a5120f4d9" providerId="LiveId" clId="{A9803EB3-A99A-417A-AAD2-72C3CA4B8F65}" dt="2025-01-13T19:40:39.699" v="3968" actId="164"/>
          <ac:spMkLst>
            <pc:docMk/>
            <pc:sldMk cId="1952770013" sldId="269"/>
            <ac:spMk id="15" creationId="{E8149FF6-0F8A-F263-606E-788420CD263F}"/>
          </ac:spMkLst>
        </pc:spChg>
        <pc:spChg chg="add mod">
          <ac:chgData name="Massoud Mussavian" userId="2771754a5120f4d9" providerId="LiveId" clId="{A9803EB3-A99A-417A-AAD2-72C3CA4B8F65}" dt="2025-01-13T19:40:33.726" v="3967" actId="164"/>
          <ac:spMkLst>
            <pc:docMk/>
            <pc:sldMk cId="1952770013" sldId="269"/>
            <ac:spMk id="16" creationId="{FEE70246-3A30-7212-155A-7C5BAEF4F845}"/>
          </ac:spMkLst>
        </pc:spChg>
        <pc:spChg chg="add mod">
          <ac:chgData name="Massoud Mussavian" userId="2771754a5120f4d9" providerId="LiveId" clId="{A9803EB3-A99A-417A-AAD2-72C3CA4B8F65}" dt="2025-01-13T19:40:26.020" v="3966" actId="164"/>
          <ac:spMkLst>
            <pc:docMk/>
            <pc:sldMk cId="1952770013" sldId="269"/>
            <ac:spMk id="17" creationId="{C6C77CDD-C0AF-ACFE-A9D2-75AF20527ED0}"/>
          </ac:spMkLst>
        </pc:spChg>
        <pc:spChg chg="add mod">
          <ac:chgData name="Massoud Mussavian" userId="2771754a5120f4d9" providerId="LiveId" clId="{A9803EB3-A99A-417A-AAD2-72C3CA4B8F65}" dt="2025-01-13T19:40:33.726" v="3967" actId="164"/>
          <ac:spMkLst>
            <pc:docMk/>
            <pc:sldMk cId="1952770013" sldId="269"/>
            <ac:spMk id="18" creationId="{E72DEA09-8885-ECBB-F172-B479C7D7D9B6}"/>
          </ac:spMkLst>
        </pc:spChg>
        <pc:spChg chg="add mod">
          <ac:chgData name="Massoud Mussavian" userId="2771754a5120f4d9" providerId="LiveId" clId="{A9803EB3-A99A-417A-AAD2-72C3CA4B8F65}" dt="2025-01-13T19:40:26.020" v="3966" actId="164"/>
          <ac:spMkLst>
            <pc:docMk/>
            <pc:sldMk cId="1952770013" sldId="269"/>
            <ac:spMk id="19" creationId="{35C0FAC9-9D83-23CB-5F79-EE6E12351F0B}"/>
          </ac:spMkLst>
        </pc:spChg>
        <pc:grpChg chg="add del mod">
          <ac:chgData name="Massoud Mussavian" userId="2771754a5120f4d9" providerId="LiveId" clId="{A9803EB3-A99A-417A-AAD2-72C3CA4B8F65}" dt="2025-01-13T19:40:19.294" v="3965" actId="165"/>
          <ac:grpSpMkLst>
            <pc:docMk/>
            <pc:sldMk cId="1952770013" sldId="269"/>
            <ac:grpSpMk id="12" creationId="{5CE1AAE2-981D-5E51-8871-D82E4BE5E060}"/>
          </ac:grpSpMkLst>
        </pc:grpChg>
        <pc:grpChg chg="add mod">
          <ac:chgData name="Massoud Mussavian" userId="2771754a5120f4d9" providerId="LiveId" clId="{A9803EB3-A99A-417A-AAD2-72C3CA4B8F65}" dt="2025-01-13T19:40:50.562" v="3971" actId="1076"/>
          <ac:grpSpMkLst>
            <pc:docMk/>
            <pc:sldMk cId="1952770013" sldId="269"/>
            <ac:grpSpMk id="20" creationId="{CF0C5395-C76E-8C55-6011-D1FA2B6EC465}"/>
          </ac:grpSpMkLst>
        </pc:grpChg>
        <pc:grpChg chg="add mod">
          <ac:chgData name="Massoud Mussavian" userId="2771754a5120f4d9" providerId="LiveId" clId="{A9803EB3-A99A-417A-AAD2-72C3CA4B8F65}" dt="2025-01-13T19:40:47.623" v="3970" actId="1076"/>
          <ac:grpSpMkLst>
            <pc:docMk/>
            <pc:sldMk cId="1952770013" sldId="269"/>
            <ac:grpSpMk id="21" creationId="{1EBD5779-7B34-BF71-6198-2E42B52478C0}"/>
          </ac:grpSpMkLst>
        </pc:grpChg>
        <pc:grpChg chg="add mod">
          <ac:chgData name="Massoud Mussavian" userId="2771754a5120f4d9" providerId="LiveId" clId="{A9803EB3-A99A-417A-AAD2-72C3CA4B8F65}" dt="2025-01-13T19:40:47.623" v="3970" actId="1076"/>
          <ac:grpSpMkLst>
            <pc:docMk/>
            <pc:sldMk cId="1952770013" sldId="269"/>
            <ac:grpSpMk id="22" creationId="{A158C732-63B9-6D89-2D1D-39DDDA931EEB}"/>
          </ac:grpSpMkLst>
        </pc:grpChg>
        <pc:picChg chg="add del mod">
          <ac:chgData name="Massoud Mussavian" userId="2771754a5120f4d9" providerId="LiveId" clId="{A9803EB3-A99A-417A-AAD2-72C3CA4B8F65}" dt="2025-01-13T15:56:25.345" v="2519" actId="478"/>
          <ac:picMkLst>
            <pc:docMk/>
            <pc:sldMk cId="1952770013" sldId="269"/>
            <ac:picMk id="3" creationId="{297A06AC-3ABD-9EDC-CCBC-9E70DBEA5124}"/>
          </ac:picMkLst>
        </pc:picChg>
        <pc:picChg chg="add mod topLvl">
          <ac:chgData name="Massoud Mussavian" userId="2771754a5120f4d9" providerId="LiveId" clId="{A9803EB3-A99A-417A-AAD2-72C3CA4B8F65}" dt="2025-01-13T19:40:39.699" v="3968" actId="164"/>
          <ac:picMkLst>
            <pc:docMk/>
            <pc:sldMk cId="1952770013" sldId="269"/>
            <ac:picMk id="5" creationId="{48DF3205-9344-E67A-FC50-6A62C2220FEF}"/>
          </ac:picMkLst>
        </pc:picChg>
        <pc:picChg chg="add mod topLvl">
          <ac:chgData name="Massoud Mussavian" userId="2771754a5120f4d9" providerId="LiveId" clId="{A9803EB3-A99A-417A-AAD2-72C3CA4B8F65}" dt="2025-01-13T19:40:33.726" v="3967" actId="164"/>
          <ac:picMkLst>
            <pc:docMk/>
            <pc:sldMk cId="1952770013" sldId="269"/>
            <ac:picMk id="7" creationId="{F4AD7CD1-AA10-AE7C-1AD3-57C4E28A1782}"/>
          </ac:picMkLst>
        </pc:picChg>
        <pc:picChg chg="add del mod">
          <ac:chgData name="Massoud Mussavian" userId="2771754a5120f4d9" providerId="LiveId" clId="{A9803EB3-A99A-417A-AAD2-72C3CA4B8F65}" dt="2025-01-13T16:22:39.589" v="2539" actId="478"/>
          <ac:picMkLst>
            <pc:docMk/>
            <pc:sldMk cId="1952770013" sldId="269"/>
            <ac:picMk id="9" creationId="{FD8B4EA7-6553-D43A-8AB6-2F6640375F10}"/>
          </ac:picMkLst>
        </pc:picChg>
        <pc:picChg chg="add mod topLvl">
          <ac:chgData name="Massoud Mussavian" userId="2771754a5120f4d9" providerId="LiveId" clId="{A9803EB3-A99A-417A-AAD2-72C3CA4B8F65}" dt="2025-01-13T19:40:26.020" v="3966" actId="164"/>
          <ac:picMkLst>
            <pc:docMk/>
            <pc:sldMk cId="1952770013" sldId="269"/>
            <ac:picMk id="11" creationId="{9344B558-F9B7-C867-0ACC-E74B53BBC6D0}"/>
          </ac:picMkLst>
        </pc:picChg>
        <pc:picChg chg="add del">
          <ac:chgData name="Massoud Mussavian" userId="2771754a5120f4d9" providerId="LiveId" clId="{A9803EB3-A99A-417A-AAD2-72C3CA4B8F65}" dt="2025-01-13T16:24:08.299" v="2551" actId="22"/>
          <ac:picMkLst>
            <pc:docMk/>
            <pc:sldMk cId="1952770013" sldId="269"/>
            <ac:picMk id="14" creationId="{645D78DA-AB0B-D4E1-156B-D522E16462EC}"/>
          </ac:picMkLst>
        </pc:picChg>
      </pc:sldChg>
      <pc:sldChg chg="addSp delSp modSp new mod">
        <pc:chgData name="Massoud Mussavian" userId="2771754a5120f4d9" providerId="LiveId" clId="{A9803EB3-A99A-417A-AAD2-72C3CA4B8F65}" dt="2025-01-12T17:25:03.369" v="1703" actId="14100"/>
        <pc:sldMkLst>
          <pc:docMk/>
          <pc:sldMk cId="1896846029" sldId="270"/>
        </pc:sldMkLst>
        <pc:spChg chg="add mod">
          <ac:chgData name="Massoud Mussavian" userId="2771754a5120f4d9" providerId="LiveId" clId="{A9803EB3-A99A-417A-AAD2-72C3CA4B8F65}" dt="2025-01-12T17:23:16.091" v="1668" actId="1076"/>
          <ac:spMkLst>
            <pc:docMk/>
            <pc:sldMk cId="1896846029" sldId="270"/>
            <ac:spMk id="8" creationId="{C4CD8814-478A-FC53-3C96-CC3E4AFABEAF}"/>
          </ac:spMkLst>
        </pc:spChg>
        <pc:spChg chg="add mod">
          <ac:chgData name="Massoud Mussavian" userId="2771754a5120f4d9" providerId="LiveId" clId="{A9803EB3-A99A-417A-AAD2-72C3CA4B8F65}" dt="2025-01-12T17:21:22.155" v="1661" actId="1076"/>
          <ac:spMkLst>
            <pc:docMk/>
            <pc:sldMk cId="1896846029" sldId="270"/>
            <ac:spMk id="11" creationId="{2ACC2A89-5EC4-5B13-1031-DF772B4E89CB}"/>
          </ac:spMkLst>
        </pc:spChg>
        <pc:spChg chg="add mod">
          <ac:chgData name="Massoud Mussavian" userId="2771754a5120f4d9" providerId="LiveId" clId="{A9803EB3-A99A-417A-AAD2-72C3CA4B8F65}" dt="2025-01-12T17:23:12.474" v="1667" actId="14100"/>
          <ac:spMkLst>
            <pc:docMk/>
            <pc:sldMk cId="1896846029" sldId="270"/>
            <ac:spMk id="16" creationId="{0E728F2F-346E-C2FF-BCC6-C049F6F55EC2}"/>
          </ac:spMkLst>
        </pc:spChg>
        <pc:spChg chg="add del mod">
          <ac:chgData name="Massoud Mussavian" userId="2771754a5120f4d9" providerId="LiveId" clId="{A9803EB3-A99A-417A-AAD2-72C3CA4B8F65}" dt="2025-01-12T17:24:13.838" v="1695" actId="1076"/>
          <ac:spMkLst>
            <pc:docMk/>
            <pc:sldMk cId="1896846029" sldId="270"/>
            <ac:spMk id="17" creationId="{D2AE1712-74FB-9DED-B557-35A3EEF198A8}"/>
          </ac:spMkLst>
        </pc:spChg>
        <pc:spChg chg="add mod">
          <ac:chgData name="Massoud Mussavian" userId="2771754a5120f4d9" providerId="LiveId" clId="{A9803EB3-A99A-417A-AAD2-72C3CA4B8F65}" dt="2025-01-12T17:25:03.369" v="1703" actId="14100"/>
          <ac:spMkLst>
            <pc:docMk/>
            <pc:sldMk cId="1896846029" sldId="270"/>
            <ac:spMk id="23" creationId="{603D5AC6-D846-5CC5-65E7-7C19295BDA79}"/>
          </ac:spMkLst>
        </pc:spChg>
        <pc:picChg chg="add del mod">
          <ac:chgData name="Massoud Mussavian" userId="2771754a5120f4d9" providerId="LiveId" clId="{A9803EB3-A99A-417A-AAD2-72C3CA4B8F65}" dt="2025-01-12T17:18:36.998" v="1595" actId="478"/>
          <ac:picMkLst>
            <pc:docMk/>
            <pc:sldMk cId="1896846029" sldId="270"/>
            <ac:picMk id="3" creationId="{6037B40A-AD75-6E06-B0E0-E26EB7CF98C2}"/>
          </ac:picMkLst>
        </pc:picChg>
        <pc:picChg chg="add mod">
          <ac:chgData name="Massoud Mussavian" userId="2771754a5120f4d9" providerId="LiveId" clId="{A9803EB3-A99A-417A-AAD2-72C3CA4B8F65}" dt="2025-01-12T17:18:49.093" v="1600" actId="931"/>
          <ac:picMkLst>
            <pc:docMk/>
            <pc:sldMk cId="1896846029" sldId="270"/>
            <ac:picMk id="5" creationId="{3C44131B-9870-C263-CBDA-C8344CFFD17B}"/>
          </ac:picMkLst>
        </pc:picChg>
        <pc:picChg chg="add mod">
          <ac:chgData name="Massoud Mussavian" userId="2771754a5120f4d9" providerId="LiveId" clId="{A9803EB3-A99A-417A-AAD2-72C3CA4B8F65}" dt="2025-01-12T17:24:51.470" v="1701" actId="1076"/>
          <ac:picMkLst>
            <pc:docMk/>
            <pc:sldMk cId="1896846029" sldId="270"/>
            <ac:picMk id="7" creationId="{5E09F8BE-FA38-3C7D-2914-54EFF1C9B8EF}"/>
          </ac:picMkLst>
        </pc:picChg>
        <pc:cxnChg chg="add del mod">
          <ac:chgData name="Massoud Mussavian" userId="2771754a5120f4d9" providerId="LiveId" clId="{A9803EB3-A99A-417A-AAD2-72C3CA4B8F65}" dt="2025-01-12T17:22:47.890" v="1663" actId="478"/>
          <ac:cxnSpMkLst>
            <pc:docMk/>
            <pc:sldMk cId="1896846029" sldId="270"/>
            <ac:cxnSpMk id="9" creationId="{9DC0AEA4-91EE-EA56-2DA5-EDE2F5DE4004}"/>
          </ac:cxnSpMkLst>
        </pc:cxnChg>
        <pc:cxnChg chg="add mod">
          <ac:chgData name="Massoud Mussavian" userId="2771754a5120f4d9" providerId="LiveId" clId="{A9803EB3-A99A-417A-AAD2-72C3CA4B8F65}" dt="2025-01-12T17:21:22.155" v="1661" actId="1076"/>
          <ac:cxnSpMkLst>
            <pc:docMk/>
            <pc:sldMk cId="1896846029" sldId="270"/>
            <ac:cxnSpMk id="12" creationId="{7E717D96-662B-9B97-775F-5B0E7880A0D4}"/>
          </ac:cxnSpMkLst>
        </pc:cxnChg>
        <pc:cxnChg chg="add del mod">
          <ac:chgData name="Massoud Mussavian" userId="2771754a5120f4d9" providerId="LiveId" clId="{A9803EB3-A99A-417A-AAD2-72C3CA4B8F65}" dt="2025-01-12T17:24:17.361" v="1696" actId="14100"/>
          <ac:cxnSpMkLst>
            <pc:docMk/>
            <pc:sldMk cId="1896846029" sldId="270"/>
            <ac:cxnSpMk id="18" creationId="{7B42E4F8-31F2-8E41-6C3D-85A8AD601EF1}"/>
          </ac:cxnSpMkLst>
        </pc:cxnChg>
      </pc:sldChg>
      <pc:sldChg chg="addSp modSp new mod">
        <pc:chgData name="Massoud Mussavian" userId="2771754a5120f4d9" providerId="LiveId" clId="{A9803EB3-A99A-417A-AAD2-72C3CA4B8F65}" dt="2025-01-13T18:17:20.704" v="3894" actId="20577"/>
        <pc:sldMkLst>
          <pc:docMk/>
          <pc:sldMk cId="2227980194" sldId="271"/>
        </pc:sldMkLst>
        <pc:spChg chg="add mod">
          <ac:chgData name="Massoud Mussavian" userId="2771754a5120f4d9" providerId="LiveId" clId="{A9803EB3-A99A-417A-AAD2-72C3CA4B8F65}" dt="2025-01-13T15:53:21.032" v="2475" actId="12788"/>
          <ac:spMkLst>
            <pc:docMk/>
            <pc:sldMk cId="2227980194" sldId="271"/>
            <ac:spMk id="2" creationId="{F59F6BFA-C956-0F12-0944-4E646C66DD56}"/>
          </ac:spMkLst>
        </pc:spChg>
        <pc:spChg chg="add mod">
          <ac:chgData name="Massoud Mussavian" userId="2771754a5120f4d9" providerId="LiveId" clId="{A9803EB3-A99A-417A-AAD2-72C3CA4B8F65}" dt="2025-01-13T14:48:05.198" v="2105" actId="1076"/>
          <ac:spMkLst>
            <pc:docMk/>
            <pc:sldMk cId="2227980194" sldId="271"/>
            <ac:spMk id="7" creationId="{BA316F71-77BD-77CB-A4D1-87E8F89A03C0}"/>
          </ac:spMkLst>
        </pc:spChg>
        <pc:spChg chg="add mod">
          <ac:chgData name="Massoud Mussavian" userId="2771754a5120f4d9" providerId="LiveId" clId="{A9803EB3-A99A-417A-AAD2-72C3CA4B8F65}" dt="2025-01-13T18:17:20.704" v="3894" actId="20577"/>
          <ac:spMkLst>
            <pc:docMk/>
            <pc:sldMk cId="2227980194" sldId="271"/>
            <ac:spMk id="8" creationId="{B650209B-CC67-8DA9-2C42-1B3AF527B6F5}"/>
          </ac:spMkLst>
        </pc:spChg>
        <pc:spChg chg="add mod">
          <ac:chgData name="Massoud Mussavian" userId="2771754a5120f4d9" providerId="LiveId" clId="{A9803EB3-A99A-417A-AAD2-72C3CA4B8F65}" dt="2025-01-13T15:53:44.771" v="2481" actId="1076"/>
          <ac:spMkLst>
            <pc:docMk/>
            <pc:sldMk cId="2227980194" sldId="271"/>
            <ac:spMk id="9" creationId="{52C9C91C-2242-48B7-F020-D97DAAEFFC2C}"/>
          </ac:spMkLst>
        </pc:spChg>
        <pc:picChg chg="add mod">
          <ac:chgData name="Massoud Mussavian" userId="2771754a5120f4d9" providerId="LiveId" clId="{A9803EB3-A99A-417A-AAD2-72C3CA4B8F65}" dt="2025-01-13T14:46:41.958" v="2082" actId="1076"/>
          <ac:picMkLst>
            <pc:docMk/>
            <pc:sldMk cId="2227980194" sldId="271"/>
            <ac:picMk id="4" creationId="{5343656B-EF1D-C2C1-D709-58236C2A77A6}"/>
          </ac:picMkLst>
        </pc:picChg>
        <pc:picChg chg="add mod">
          <ac:chgData name="Massoud Mussavian" userId="2771754a5120f4d9" providerId="LiveId" clId="{A9803EB3-A99A-417A-AAD2-72C3CA4B8F65}" dt="2025-01-13T14:46:41.958" v="2082" actId="1076"/>
          <ac:picMkLst>
            <pc:docMk/>
            <pc:sldMk cId="2227980194" sldId="271"/>
            <ac:picMk id="6" creationId="{F2D024F5-0813-266B-7D3B-72AF317C2600}"/>
          </ac:picMkLst>
        </pc:picChg>
      </pc:sldChg>
      <pc:sldChg chg="addSp delSp modSp new mod">
        <pc:chgData name="Massoud Mussavian" userId="2771754a5120f4d9" providerId="LiveId" clId="{A9803EB3-A99A-417A-AAD2-72C3CA4B8F65}" dt="2025-01-13T15:53:03.766" v="2472" actId="12789"/>
        <pc:sldMkLst>
          <pc:docMk/>
          <pc:sldMk cId="95748532" sldId="272"/>
        </pc:sldMkLst>
        <pc:spChg chg="add mod">
          <ac:chgData name="Massoud Mussavian" userId="2771754a5120f4d9" providerId="LiveId" clId="{A9803EB3-A99A-417A-AAD2-72C3CA4B8F65}" dt="2025-01-13T15:52:37.664" v="2470" actId="1076"/>
          <ac:spMkLst>
            <pc:docMk/>
            <pc:sldMk cId="95748532" sldId="272"/>
            <ac:spMk id="2" creationId="{41C62B38-A30F-03E0-2B11-4D3E9FBD20DB}"/>
          </ac:spMkLst>
        </pc:spChg>
        <pc:spChg chg="add mod">
          <ac:chgData name="Massoud Mussavian" userId="2771754a5120f4d9" providerId="LiveId" clId="{A9803EB3-A99A-417A-AAD2-72C3CA4B8F65}" dt="2025-01-13T15:53:03.766" v="2472" actId="12789"/>
          <ac:spMkLst>
            <pc:docMk/>
            <pc:sldMk cId="95748532" sldId="272"/>
            <ac:spMk id="11" creationId="{30D24B25-D5DB-CFA5-2062-C13A5DF8FFD6}"/>
          </ac:spMkLst>
        </pc:spChg>
        <pc:spChg chg="add mod">
          <ac:chgData name="Massoud Mussavian" userId="2771754a5120f4d9" providerId="LiveId" clId="{A9803EB3-A99A-417A-AAD2-72C3CA4B8F65}" dt="2025-01-13T15:53:03.766" v="2472" actId="12789"/>
          <ac:spMkLst>
            <pc:docMk/>
            <pc:sldMk cId="95748532" sldId="272"/>
            <ac:spMk id="12" creationId="{29CD7B56-B3A0-F0D1-C79B-88D198953A52}"/>
          </ac:spMkLst>
        </pc:spChg>
        <pc:picChg chg="add mod">
          <ac:chgData name="Massoud Mussavian" userId="2771754a5120f4d9" providerId="LiveId" clId="{A9803EB3-A99A-417A-AAD2-72C3CA4B8F65}" dt="2025-01-13T15:52:49.511" v="2471" actId="1076"/>
          <ac:picMkLst>
            <pc:docMk/>
            <pc:sldMk cId="95748532" sldId="272"/>
            <ac:picMk id="4" creationId="{7D03443D-85D4-C60D-667B-9CF6A6BAEB5D}"/>
          </ac:picMkLst>
        </pc:picChg>
        <pc:picChg chg="add del mod">
          <ac:chgData name="Massoud Mussavian" userId="2771754a5120f4d9" providerId="LiveId" clId="{A9803EB3-A99A-417A-AAD2-72C3CA4B8F65}" dt="2025-01-13T15:48:38.428" v="2379" actId="478"/>
          <ac:picMkLst>
            <pc:docMk/>
            <pc:sldMk cId="95748532" sldId="272"/>
            <ac:picMk id="6" creationId="{E0E59F10-4E46-7EB7-E112-0D4190325F22}"/>
          </ac:picMkLst>
        </pc:picChg>
        <pc:picChg chg="add del mod">
          <ac:chgData name="Massoud Mussavian" userId="2771754a5120f4d9" providerId="LiveId" clId="{A9803EB3-A99A-417A-AAD2-72C3CA4B8F65}" dt="2025-01-13T15:49:31.306" v="2386" actId="478"/>
          <ac:picMkLst>
            <pc:docMk/>
            <pc:sldMk cId="95748532" sldId="272"/>
            <ac:picMk id="8" creationId="{D2961C71-1F5E-020C-B688-22D862CA2F53}"/>
          </ac:picMkLst>
        </pc:picChg>
        <pc:picChg chg="add mod">
          <ac:chgData name="Massoud Mussavian" userId="2771754a5120f4d9" providerId="LiveId" clId="{A9803EB3-A99A-417A-AAD2-72C3CA4B8F65}" dt="2025-01-13T15:52:49.511" v="2471" actId="1076"/>
          <ac:picMkLst>
            <pc:docMk/>
            <pc:sldMk cId="95748532" sldId="272"/>
            <ac:picMk id="10" creationId="{E4129B4F-F1DF-2D85-241C-B6D8DAD09783}"/>
          </ac:picMkLst>
        </pc:picChg>
      </pc:sldChg>
      <pc:sldChg chg="add del">
        <pc:chgData name="Massoud Mussavian" userId="2771754a5120f4d9" providerId="LiveId" clId="{A9803EB3-A99A-417A-AAD2-72C3CA4B8F65}" dt="2025-01-13T15:51:16.409" v="2397" actId="47"/>
        <pc:sldMkLst>
          <pc:docMk/>
          <pc:sldMk cId="688337930" sldId="273"/>
        </pc:sldMkLst>
      </pc:sldChg>
      <pc:sldChg chg="addSp modSp new del">
        <pc:chgData name="Massoud Mussavian" userId="2771754a5120f4d9" providerId="LiveId" clId="{A9803EB3-A99A-417A-AAD2-72C3CA4B8F65}" dt="2025-01-13T17:06:44.943" v="3223" actId="47"/>
        <pc:sldMkLst>
          <pc:docMk/>
          <pc:sldMk cId="1298859789" sldId="273"/>
        </pc:sldMkLst>
        <pc:spChg chg="add mod">
          <ac:chgData name="Massoud Mussavian" userId="2771754a5120f4d9" providerId="LiveId" clId="{A9803EB3-A99A-417A-AAD2-72C3CA4B8F65}" dt="2025-01-13T16:52:39.753" v="3007" actId="15"/>
          <ac:spMkLst>
            <pc:docMk/>
            <pc:sldMk cId="1298859789" sldId="273"/>
            <ac:spMk id="2" creationId="{BC54967C-F990-2FC3-CA03-7F3F9DADCD5B}"/>
          </ac:spMkLst>
        </pc:spChg>
      </pc:sldChg>
      <pc:sldChg chg="addSp delSp modSp new mod">
        <pc:chgData name="Massoud Mussavian" userId="2771754a5120f4d9" providerId="LiveId" clId="{A9803EB3-A99A-417A-AAD2-72C3CA4B8F65}" dt="2025-01-13T19:44:23.402" v="4059" actId="1037"/>
        <pc:sldMkLst>
          <pc:docMk/>
          <pc:sldMk cId="1929631073" sldId="274"/>
        </pc:sldMkLst>
        <pc:spChg chg="add mod">
          <ac:chgData name="Massoud Mussavian" userId="2771754a5120f4d9" providerId="LiveId" clId="{A9803EB3-A99A-417A-AAD2-72C3CA4B8F65}" dt="2025-01-13T17:05:07.119" v="3191" actId="2711"/>
          <ac:spMkLst>
            <pc:docMk/>
            <pc:sldMk cId="1929631073" sldId="274"/>
            <ac:spMk id="3" creationId="{A31E3B72-BCEA-6D33-C4D5-58BF8459C9A5}"/>
          </ac:spMkLst>
        </pc:spChg>
        <pc:spChg chg="add del mod">
          <ac:chgData name="Massoud Mussavian" userId="2771754a5120f4d9" providerId="LiveId" clId="{A9803EB3-A99A-417A-AAD2-72C3CA4B8F65}" dt="2025-01-13T16:47:47.230" v="2859" actId="21"/>
          <ac:spMkLst>
            <pc:docMk/>
            <pc:sldMk cId="1929631073" sldId="274"/>
            <ac:spMk id="9" creationId="{4E896BCD-1A2C-D963-B66F-F161F37F7891}"/>
          </ac:spMkLst>
        </pc:spChg>
        <pc:spChg chg="add mod">
          <ac:chgData name="Massoud Mussavian" userId="2771754a5120f4d9" providerId="LiveId" clId="{A9803EB3-A99A-417A-AAD2-72C3CA4B8F65}" dt="2025-01-13T17:04:58.469" v="3190" actId="2711"/>
          <ac:spMkLst>
            <pc:docMk/>
            <pc:sldMk cId="1929631073" sldId="274"/>
            <ac:spMk id="10" creationId="{4E896BCD-1A2C-D963-B66F-F161F37F7891}"/>
          </ac:spMkLst>
        </pc:spChg>
        <pc:spChg chg="add mod">
          <ac:chgData name="Massoud Mussavian" userId="2771754a5120f4d9" providerId="LiveId" clId="{A9803EB3-A99A-417A-AAD2-72C3CA4B8F65}" dt="2025-01-13T17:04:58.469" v="3190" actId="2711"/>
          <ac:spMkLst>
            <pc:docMk/>
            <pc:sldMk cId="1929631073" sldId="274"/>
            <ac:spMk id="11" creationId="{890E41E1-8B36-6FC3-1B1E-7111888EA171}"/>
          </ac:spMkLst>
        </pc:spChg>
        <pc:graphicFrameChg chg="add mod modGraphic">
          <ac:chgData name="Massoud Mussavian" userId="2771754a5120f4d9" providerId="LiveId" clId="{A9803EB3-A99A-417A-AAD2-72C3CA4B8F65}" dt="2025-01-13T19:43:52.405" v="4000"/>
          <ac:graphicFrameMkLst>
            <pc:docMk/>
            <pc:sldMk cId="1929631073" sldId="274"/>
            <ac:graphicFrameMk id="12" creationId="{34B4178B-579E-398C-3777-11E1D3DEA1A9}"/>
          </ac:graphicFrameMkLst>
        </pc:graphicFrameChg>
        <pc:picChg chg="add mod">
          <ac:chgData name="Massoud Mussavian" userId="2771754a5120f4d9" providerId="LiveId" clId="{A9803EB3-A99A-417A-AAD2-72C3CA4B8F65}" dt="2025-01-13T19:44:23.402" v="4059" actId="1037"/>
          <ac:picMkLst>
            <pc:docMk/>
            <pc:sldMk cId="1929631073" sldId="274"/>
            <ac:picMk id="4" creationId="{D685304A-E50D-2CE0-BCF5-341D90C42BF7}"/>
          </ac:picMkLst>
        </pc:picChg>
        <pc:picChg chg="add del mod">
          <ac:chgData name="Massoud Mussavian" userId="2771754a5120f4d9" providerId="LiveId" clId="{A9803EB3-A99A-417A-AAD2-72C3CA4B8F65}" dt="2025-01-13T16:44:35.749" v="2797" actId="478"/>
          <ac:picMkLst>
            <pc:docMk/>
            <pc:sldMk cId="1929631073" sldId="274"/>
            <ac:picMk id="6" creationId="{FD959658-CBAC-3E06-CDA2-148977D6EB94}"/>
          </ac:picMkLst>
        </pc:picChg>
        <pc:picChg chg="add mod">
          <ac:chgData name="Massoud Mussavian" userId="2771754a5120f4d9" providerId="LiveId" clId="{A9803EB3-A99A-417A-AAD2-72C3CA4B8F65}" dt="2025-01-13T19:44:19.559" v="4049" actId="1038"/>
          <ac:picMkLst>
            <pc:docMk/>
            <pc:sldMk cId="1929631073" sldId="274"/>
            <ac:picMk id="8" creationId="{482BC9A5-EF44-79FD-BB8A-549DE42A40C7}"/>
          </ac:picMkLst>
        </pc:picChg>
        <pc:picChg chg="add mod">
          <ac:chgData name="Massoud Mussavian" userId="2771754a5120f4d9" providerId="LiveId" clId="{A9803EB3-A99A-417A-AAD2-72C3CA4B8F65}" dt="2025-01-13T19:44:13.946" v="4015" actId="1037"/>
          <ac:picMkLst>
            <pc:docMk/>
            <pc:sldMk cId="1929631073" sldId="274"/>
            <ac:picMk id="2050" creationId="{19A68C14-A369-8D62-0F86-6AA016E3BE3E}"/>
          </ac:picMkLst>
        </pc:picChg>
      </pc:sldChg>
      <pc:sldChg chg="addSp delSp modSp add mod">
        <pc:chgData name="Massoud Mussavian" userId="2771754a5120f4d9" providerId="LiveId" clId="{A9803EB3-A99A-417A-AAD2-72C3CA4B8F65}" dt="2025-01-13T17:53:03.850" v="3579" actId="14100"/>
        <pc:sldMkLst>
          <pc:docMk/>
          <pc:sldMk cId="2507784039" sldId="275"/>
        </pc:sldMkLst>
        <pc:spChg chg="mod">
          <ac:chgData name="Massoud Mussavian" userId="2771754a5120f4d9" providerId="LiveId" clId="{A9803EB3-A99A-417A-AAD2-72C3CA4B8F65}" dt="2025-01-13T17:18:18.043" v="3325" actId="20577"/>
          <ac:spMkLst>
            <pc:docMk/>
            <pc:sldMk cId="2507784039" sldId="275"/>
            <ac:spMk id="2" creationId="{8E8D9165-C57B-C751-ED1D-B6534883D27C}"/>
          </ac:spMkLst>
        </pc:spChg>
        <pc:spChg chg="add mod">
          <ac:chgData name="Massoud Mussavian" userId="2771754a5120f4d9" providerId="LiveId" clId="{A9803EB3-A99A-417A-AAD2-72C3CA4B8F65}" dt="2025-01-13T17:18:01.975" v="3292" actId="1076"/>
          <ac:spMkLst>
            <pc:docMk/>
            <pc:sldMk cId="2507784039" sldId="275"/>
            <ac:spMk id="4" creationId="{80BA2C6F-3400-8EE2-E852-EE4FD8823B85}"/>
          </ac:spMkLst>
        </pc:spChg>
        <pc:spChg chg="add del mod">
          <ac:chgData name="Massoud Mussavian" userId="2771754a5120f4d9" providerId="LiveId" clId="{A9803EB3-A99A-417A-AAD2-72C3CA4B8F65}" dt="2025-01-13T17:16:23.467" v="3279" actId="478"/>
          <ac:spMkLst>
            <pc:docMk/>
            <pc:sldMk cId="2507784039" sldId="275"/>
            <ac:spMk id="9" creationId="{B13F3292-2FE3-39D2-696C-E782A016253D}"/>
          </ac:spMkLst>
        </pc:spChg>
        <pc:spChg chg="add mod">
          <ac:chgData name="Massoud Mussavian" userId="2771754a5120f4d9" providerId="LiveId" clId="{A9803EB3-A99A-417A-AAD2-72C3CA4B8F65}" dt="2025-01-13T17:49:56.961" v="3550" actId="1076"/>
          <ac:spMkLst>
            <pc:docMk/>
            <pc:sldMk cId="2507784039" sldId="275"/>
            <ac:spMk id="10" creationId="{CAD1EDD7-1459-362C-295B-C7AE62F972E4}"/>
          </ac:spMkLst>
        </pc:spChg>
        <pc:spChg chg="add mod">
          <ac:chgData name="Massoud Mussavian" userId="2771754a5120f4d9" providerId="LiveId" clId="{A9803EB3-A99A-417A-AAD2-72C3CA4B8F65}" dt="2025-01-13T17:50:16.709" v="3553" actId="1076"/>
          <ac:spMkLst>
            <pc:docMk/>
            <pc:sldMk cId="2507784039" sldId="275"/>
            <ac:spMk id="14" creationId="{38A2FB55-36A8-F0AF-1BCF-A2FDD59438D9}"/>
          </ac:spMkLst>
        </pc:spChg>
        <pc:spChg chg="del">
          <ac:chgData name="Massoud Mussavian" userId="2771754a5120f4d9" providerId="LiveId" clId="{A9803EB3-A99A-417A-AAD2-72C3CA4B8F65}" dt="2025-01-13T17:15:31.180" v="3270" actId="478"/>
          <ac:spMkLst>
            <pc:docMk/>
            <pc:sldMk cId="2507784039" sldId="275"/>
            <ac:spMk id="15" creationId="{741AC1E6-CCDE-949E-F873-1ADDB0AC66E6}"/>
          </ac:spMkLst>
        </pc:spChg>
        <pc:spChg chg="del">
          <ac:chgData name="Massoud Mussavian" userId="2771754a5120f4d9" providerId="LiveId" clId="{A9803EB3-A99A-417A-AAD2-72C3CA4B8F65}" dt="2025-01-13T17:15:31.180" v="3270" actId="478"/>
          <ac:spMkLst>
            <pc:docMk/>
            <pc:sldMk cId="2507784039" sldId="275"/>
            <ac:spMk id="16" creationId="{E5E181E1-C655-68E8-B316-3ABBF21F032E}"/>
          </ac:spMkLst>
        </pc:spChg>
        <pc:spChg chg="del">
          <ac:chgData name="Massoud Mussavian" userId="2771754a5120f4d9" providerId="LiveId" clId="{A9803EB3-A99A-417A-AAD2-72C3CA4B8F65}" dt="2025-01-13T17:15:31.180" v="3270" actId="478"/>
          <ac:spMkLst>
            <pc:docMk/>
            <pc:sldMk cId="2507784039" sldId="275"/>
            <ac:spMk id="17" creationId="{802217C0-03CE-551F-BF39-7345DAB789E9}"/>
          </ac:spMkLst>
        </pc:spChg>
        <pc:spChg chg="add del mod">
          <ac:chgData name="Massoud Mussavian" userId="2771754a5120f4d9" providerId="LiveId" clId="{A9803EB3-A99A-417A-AAD2-72C3CA4B8F65}" dt="2025-01-13T17:49:14.695" v="3547" actId="11529"/>
          <ac:spMkLst>
            <pc:docMk/>
            <pc:sldMk cId="2507784039" sldId="275"/>
            <ac:spMk id="46" creationId="{89D672B0-D490-C642-DD5F-DFE105FE0478}"/>
          </ac:spMkLst>
        </pc:spChg>
        <pc:spChg chg="add mod">
          <ac:chgData name="Massoud Mussavian" userId="2771754a5120f4d9" providerId="LiveId" clId="{A9803EB3-A99A-417A-AAD2-72C3CA4B8F65}" dt="2025-01-13T17:50:37.521" v="3568" actId="13822"/>
          <ac:spMkLst>
            <pc:docMk/>
            <pc:sldMk cId="2507784039" sldId="275"/>
            <ac:spMk id="47" creationId="{B1B14249-240F-9A25-D891-57107CACC190}"/>
          </ac:spMkLst>
        </pc:spChg>
        <pc:grpChg chg="del">
          <ac:chgData name="Massoud Mussavian" userId="2771754a5120f4d9" providerId="LiveId" clId="{A9803EB3-A99A-417A-AAD2-72C3CA4B8F65}" dt="2025-01-13T17:15:31.180" v="3270" actId="478"/>
          <ac:grpSpMkLst>
            <pc:docMk/>
            <pc:sldMk cId="2507784039" sldId="275"/>
            <ac:grpSpMk id="12" creationId="{48E6E075-A506-8F90-CFE9-EF027BA0D9AB}"/>
          </ac:grpSpMkLst>
        </pc:grpChg>
        <pc:picChg chg="add mod">
          <ac:chgData name="Massoud Mussavian" userId="2771754a5120f4d9" providerId="LiveId" clId="{A9803EB3-A99A-417A-AAD2-72C3CA4B8F65}" dt="2025-01-13T17:19:13.178" v="3333" actId="14100"/>
          <ac:picMkLst>
            <pc:docMk/>
            <pc:sldMk cId="2507784039" sldId="275"/>
            <ac:picMk id="3" creationId="{64EFDA1C-9474-8663-3AEA-5023912018AD}"/>
          </ac:picMkLst>
        </pc:picChg>
        <pc:picChg chg="add mod">
          <ac:chgData name="Massoud Mussavian" userId="2771754a5120f4d9" providerId="LiveId" clId="{A9803EB3-A99A-417A-AAD2-72C3CA4B8F65}" dt="2025-01-13T17:51:19.443" v="3576" actId="1076"/>
          <ac:picMkLst>
            <pc:docMk/>
            <pc:sldMk cId="2507784039" sldId="275"/>
            <ac:picMk id="8" creationId="{074F92F6-D10B-E9A8-B7F7-4DE6474452B3}"/>
          </ac:picMkLst>
        </pc:picChg>
        <pc:picChg chg="add mod">
          <ac:chgData name="Massoud Mussavian" userId="2771754a5120f4d9" providerId="LiveId" clId="{A9803EB3-A99A-417A-AAD2-72C3CA4B8F65}" dt="2025-01-13T17:47:56.560" v="3516" actId="1076"/>
          <ac:picMkLst>
            <pc:docMk/>
            <pc:sldMk cId="2507784039" sldId="275"/>
            <ac:picMk id="19" creationId="{C6A55399-FBE5-20FC-645A-601C0EB2D660}"/>
          </ac:picMkLst>
        </pc:picChg>
        <pc:picChg chg="add mod">
          <ac:chgData name="Massoud Mussavian" userId="2771754a5120f4d9" providerId="LiveId" clId="{A9803EB3-A99A-417A-AAD2-72C3CA4B8F65}" dt="2025-01-13T17:19:03.998" v="3331" actId="1076"/>
          <ac:picMkLst>
            <pc:docMk/>
            <pc:sldMk cId="2507784039" sldId="275"/>
            <ac:picMk id="20" creationId="{7265EC9C-FD7D-5237-EDAA-4EAFAB149B13}"/>
          </ac:picMkLst>
        </pc:picChg>
        <pc:picChg chg="add mod">
          <ac:chgData name="Massoud Mussavian" userId="2771754a5120f4d9" providerId="LiveId" clId="{A9803EB3-A99A-417A-AAD2-72C3CA4B8F65}" dt="2025-01-13T17:19:03.998" v="3331" actId="1076"/>
          <ac:picMkLst>
            <pc:docMk/>
            <pc:sldMk cId="2507784039" sldId="275"/>
            <ac:picMk id="21" creationId="{8520937C-CFF8-BE56-E9F6-F91A946BF173}"/>
          </ac:picMkLst>
        </pc:picChg>
        <pc:cxnChg chg="del">
          <ac:chgData name="Massoud Mussavian" userId="2771754a5120f4d9" providerId="LiveId" clId="{A9803EB3-A99A-417A-AAD2-72C3CA4B8F65}" dt="2025-01-13T17:16:19.699" v="3278" actId="478"/>
          <ac:cxnSpMkLst>
            <pc:docMk/>
            <pc:sldMk cId="2507784039" sldId="275"/>
            <ac:cxnSpMk id="6" creationId="{9F9FA30A-E137-C255-6542-FCB331BDDA5B}"/>
          </ac:cxnSpMkLst>
        </pc:cxnChg>
        <pc:cxnChg chg="add del mod">
          <ac:chgData name="Massoud Mussavian" userId="2771754a5120f4d9" providerId="LiveId" clId="{A9803EB3-A99A-417A-AAD2-72C3CA4B8F65}" dt="2025-01-13T17:16:27.068" v="3280" actId="478"/>
          <ac:cxnSpMkLst>
            <pc:docMk/>
            <pc:sldMk cId="2507784039" sldId="275"/>
            <ac:cxnSpMk id="13" creationId="{7C50E21F-9DF8-B651-7EA7-633A10D0C7C5}"/>
          </ac:cxnSpMkLst>
        </pc:cxnChg>
        <pc:cxnChg chg="add del mod">
          <ac:chgData name="Massoud Mussavian" userId="2771754a5120f4d9" providerId="LiveId" clId="{A9803EB3-A99A-417A-AAD2-72C3CA4B8F65}" dt="2025-01-13T17:16:29.931" v="3281" actId="478"/>
          <ac:cxnSpMkLst>
            <pc:docMk/>
            <pc:sldMk cId="2507784039" sldId="275"/>
            <ac:cxnSpMk id="18" creationId="{A58322C8-AF3E-FB51-E5F9-DC2C65F2CFA8}"/>
          </ac:cxnSpMkLst>
        </pc:cxnChg>
        <pc:cxnChg chg="add mod">
          <ac:chgData name="Massoud Mussavian" userId="2771754a5120f4d9" providerId="LiveId" clId="{A9803EB3-A99A-417A-AAD2-72C3CA4B8F65}" dt="2025-01-13T17:20:04.743" v="3336" actId="14100"/>
          <ac:cxnSpMkLst>
            <pc:docMk/>
            <pc:sldMk cId="2507784039" sldId="275"/>
            <ac:cxnSpMk id="22" creationId="{103F2524-A373-C988-B568-436146917ED9}"/>
          </ac:cxnSpMkLst>
        </pc:cxnChg>
        <pc:cxnChg chg="add mod">
          <ac:chgData name="Massoud Mussavian" userId="2771754a5120f4d9" providerId="LiveId" clId="{A9803EB3-A99A-417A-AAD2-72C3CA4B8F65}" dt="2025-01-13T17:50:26.679" v="3555" actId="14100"/>
          <ac:cxnSpMkLst>
            <pc:docMk/>
            <pc:sldMk cId="2507784039" sldId="275"/>
            <ac:cxnSpMk id="24" creationId="{7EB0AE46-1357-8FFC-50E9-7105EB207D95}"/>
          </ac:cxnSpMkLst>
        </pc:cxnChg>
        <pc:cxnChg chg="add mod">
          <ac:chgData name="Massoud Mussavian" userId="2771754a5120f4d9" providerId="LiveId" clId="{A9803EB3-A99A-417A-AAD2-72C3CA4B8F65}" dt="2025-01-13T17:50:07.704" v="3552" actId="14100"/>
          <ac:cxnSpMkLst>
            <pc:docMk/>
            <pc:sldMk cId="2507784039" sldId="275"/>
            <ac:cxnSpMk id="26" creationId="{2300C8FA-A48F-E657-6AEE-2E4853E2978A}"/>
          </ac:cxnSpMkLst>
        </pc:cxnChg>
        <pc:cxnChg chg="add mod">
          <ac:chgData name="Massoud Mussavian" userId="2771754a5120f4d9" providerId="LiveId" clId="{A9803EB3-A99A-417A-AAD2-72C3CA4B8F65}" dt="2025-01-13T17:48:13.478" v="3522" actId="14100"/>
          <ac:cxnSpMkLst>
            <pc:docMk/>
            <pc:sldMk cId="2507784039" sldId="275"/>
            <ac:cxnSpMk id="32" creationId="{DF548B75-B85F-2A7F-1E97-8DC2BA415FE9}"/>
          </ac:cxnSpMkLst>
        </pc:cxnChg>
        <pc:cxnChg chg="add mod">
          <ac:chgData name="Massoud Mussavian" userId="2771754a5120f4d9" providerId="LiveId" clId="{A9803EB3-A99A-417A-AAD2-72C3CA4B8F65}" dt="2025-01-13T17:50:21.379" v="3554" actId="14100"/>
          <ac:cxnSpMkLst>
            <pc:docMk/>
            <pc:sldMk cId="2507784039" sldId="275"/>
            <ac:cxnSpMk id="35" creationId="{F339DEAF-F72D-69C1-1C0E-3CE2688E8ACE}"/>
          </ac:cxnSpMkLst>
        </pc:cxnChg>
        <pc:cxnChg chg="add mod">
          <ac:chgData name="Massoud Mussavian" userId="2771754a5120f4d9" providerId="LiveId" clId="{A9803EB3-A99A-417A-AAD2-72C3CA4B8F65}" dt="2025-01-13T17:49:59.722" v="3551" actId="14100"/>
          <ac:cxnSpMkLst>
            <pc:docMk/>
            <pc:sldMk cId="2507784039" sldId="275"/>
            <ac:cxnSpMk id="38" creationId="{21E44975-04AE-76C0-F970-F7DDE430C0A7}"/>
          </ac:cxnSpMkLst>
        </pc:cxnChg>
        <pc:cxnChg chg="add mod">
          <ac:chgData name="Massoud Mussavian" userId="2771754a5120f4d9" providerId="LiveId" clId="{A9803EB3-A99A-417A-AAD2-72C3CA4B8F65}" dt="2025-01-13T17:53:03.850" v="3579" actId="14100"/>
          <ac:cxnSpMkLst>
            <pc:docMk/>
            <pc:sldMk cId="2507784039" sldId="275"/>
            <ac:cxnSpMk id="52" creationId="{402A5DDC-9E00-D6EC-AD29-DD91A8DC5FCB}"/>
          </ac:cxnSpMkLst>
        </pc:cxnChg>
        <pc:cxnChg chg="add mod">
          <ac:chgData name="Massoud Mussavian" userId="2771754a5120f4d9" providerId="LiveId" clId="{A9803EB3-A99A-417A-AAD2-72C3CA4B8F65}" dt="2025-01-13T17:53:00.804" v="3578" actId="14100"/>
          <ac:cxnSpMkLst>
            <pc:docMk/>
            <pc:sldMk cId="2507784039" sldId="275"/>
            <ac:cxnSpMk id="55" creationId="{42469A84-B3F5-5C42-2F35-7C1391196BDA}"/>
          </ac:cxnSpMkLst>
        </pc:cxnChg>
      </pc:sldChg>
      <pc:sldChg chg="addSp modSp new mod setBg">
        <pc:chgData name="Massoud Mussavian" userId="2771754a5120f4d9" providerId="LiveId" clId="{A9803EB3-A99A-417A-AAD2-72C3CA4B8F65}" dt="2025-01-13T17:47:05.319" v="3515" actId="207"/>
        <pc:sldMkLst>
          <pc:docMk/>
          <pc:sldMk cId="1807931065" sldId="276"/>
        </pc:sldMkLst>
        <pc:spChg chg="add mod">
          <ac:chgData name="Massoud Mussavian" userId="2771754a5120f4d9" providerId="LiveId" clId="{A9803EB3-A99A-417A-AAD2-72C3CA4B8F65}" dt="2025-01-13T17:47:05.319" v="3515" actId="207"/>
          <ac:spMkLst>
            <pc:docMk/>
            <pc:sldMk cId="1807931065" sldId="276"/>
            <ac:spMk id="4" creationId="{3483C883-FF3E-1209-DDE1-BC2F6D0F96DD}"/>
          </ac:spMkLst>
        </pc:spChg>
        <pc:spChg chg="add">
          <ac:chgData name="Massoud Mussavian" userId="2771754a5120f4d9" providerId="LiveId" clId="{A9803EB3-A99A-417A-AAD2-72C3CA4B8F65}" dt="2025-01-13T17:46:31.274" v="3509" actId="26606"/>
          <ac:spMkLst>
            <pc:docMk/>
            <pc:sldMk cId="1807931065" sldId="276"/>
            <ac:spMk id="9" creationId="{9B7AD9F6-8CE7-4299-8FC6-328F4DCD3FF9}"/>
          </ac:spMkLst>
        </pc:spChg>
        <pc:spChg chg="add">
          <ac:chgData name="Massoud Mussavian" userId="2771754a5120f4d9" providerId="LiveId" clId="{A9803EB3-A99A-417A-AAD2-72C3CA4B8F65}" dt="2025-01-13T17:46:31.274" v="3509" actId="26606"/>
          <ac:spMkLst>
            <pc:docMk/>
            <pc:sldMk cId="1807931065" sldId="276"/>
            <ac:spMk id="11" creationId="{F49775AF-8896-43EE-92C6-83497D6DC56F}"/>
          </ac:spMkLst>
        </pc:spChg>
        <pc:picChg chg="add mod ord">
          <ac:chgData name="Massoud Mussavian" userId="2771754a5120f4d9" providerId="LiveId" clId="{A9803EB3-A99A-417A-AAD2-72C3CA4B8F65}" dt="2025-01-13T17:46:31.274" v="3509" actId="26606"/>
          <ac:picMkLst>
            <pc:docMk/>
            <pc:sldMk cId="1807931065" sldId="276"/>
            <ac:picMk id="3" creationId="{8985C2E0-B7A2-97FC-882F-0385B15D81D9}"/>
          </ac:picMkLst>
        </pc:picChg>
      </pc:sldChg>
      <pc:sldChg chg="addSp delSp modSp new mod">
        <pc:chgData name="Massoud Mussavian" userId="2771754a5120f4d9" providerId="LiveId" clId="{A9803EB3-A99A-417A-AAD2-72C3CA4B8F65}" dt="2025-01-13T18:48:32.556" v="3964" actId="14100"/>
        <pc:sldMkLst>
          <pc:docMk/>
          <pc:sldMk cId="372059447" sldId="277"/>
        </pc:sldMkLst>
        <pc:spChg chg="add mod">
          <ac:chgData name="Massoud Mussavian" userId="2771754a5120f4d9" providerId="LiveId" clId="{A9803EB3-A99A-417A-AAD2-72C3CA4B8F65}" dt="2025-01-13T18:04:04.681" v="3661" actId="1076"/>
          <ac:spMkLst>
            <pc:docMk/>
            <pc:sldMk cId="372059447" sldId="277"/>
            <ac:spMk id="2" creationId="{F1E475B6-6EBB-4055-9BDB-3248BD57CDC1}"/>
          </ac:spMkLst>
        </pc:spChg>
        <pc:spChg chg="add mod">
          <ac:chgData name="Massoud Mussavian" userId="2771754a5120f4d9" providerId="LiveId" clId="{A9803EB3-A99A-417A-AAD2-72C3CA4B8F65}" dt="2025-01-13T18:12:55.265" v="3856" actId="14100"/>
          <ac:spMkLst>
            <pc:docMk/>
            <pc:sldMk cId="372059447" sldId="277"/>
            <ac:spMk id="7" creationId="{54321DF0-AE50-539D-3FA6-F1BFC7D64C64}"/>
          </ac:spMkLst>
        </pc:spChg>
        <pc:spChg chg="add mod">
          <ac:chgData name="Massoud Mussavian" userId="2771754a5120f4d9" providerId="LiveId" clId="{A9803EB3-A99A-417A-AAD2-72C3CA4B8F65}" dt="2025-01-13T18:08:19.280" v="3767" actId="1076"/>
          <ac:spMkLst>
            <pc:docMk/>
            <pc:sldMk cId="372059447" sldId="277"/>
            <ac:spMk id="11" creationId="{14C2565E-9AD5-C08A-3970-32A7C7A3C3F1}"/>
          </ac:spMkLst>
        </pc:spChg>
        <pc:spChg chg="add mod">
          <ac:chgData name="Massoud Mussavian" userId="2771754a5120f4d9" providerId="LiveId" clId="{A9803EB3-A99A-417A-AAD2-72C3CA4B8F65}" dt="2025-01-13T18:45:27.353" v="3910" actId="1076"/>
          <ac:spMkLst>
            <pc:docMk/>
            <pc:sldMk cId="372059447" sldId="277"/>
            <ac:spMk id="22" creationId="{F22F44CE-D61E-7310-FA64-15B94871920D}"/>
          </ac:spMkLst>
        </pc:spChg>
        <pc:spChg chg="add mod">
          <ac:chgData name="Massoud Mussavian" userId="2771754a5120f4d9" providerId="LiveId" clId="{A9803EB3-A99A-417A-AAD2-72C3CA4B8F65}" dt="2025-01-13T18:09:49.997" v="3819" actId="1076"/>
          <ac:spMkLst>
            <pc:docMk/>
            <pc:sldMk cId="372059447" sldId="277"/>
            <ac:spMk id="23" creationId="{FF81D998-C247-81A0-6DCF-4C420156029F}"/>
          </ac:spMkLst>
        </pc:spChg>
        <pc:spChg chg="add mod">
          <ac:chgData name="Massoud Mussavian" userId="2771754a5120f4d9" providerId="LiveId" clId="{A9803EB3-A99A-417A-AAD2-72C3CA4B8F65}" dt="2025-01-13T18:46:00.563" v="3925" actId="14100"/>
          <ac:spMkLst>
            <pc:docMk/>
            <pc:sldMk cId="372059447" sldId="277"/>
            <ac:spMk id="27" creationId="{85A74BD6-E5BA-0CC8-3359-2261BF3192F9}"/>
          </ac:spMkLst>
        </pc:spChg>
        <pc:spChg chg="add del mod">
          <ac:chgData name="Massoud Mussavian" userId="2771754a5120f4d9" providerId="LiveId" clId="{A9803EB3-A99A-417A-AAD2-72C3CA4B8F65}" dt="2025-01-13T18:47:18.937" v="3933" actId="478"/>
          <ac:spMkLst>
            <pc:docMk/>
            <pc:sldMk cId="372059447" sldId="277"/>
            <ac:spMk id="34" creationId="{12F0BAE5-C0CF-233B-F836-E72A754AB8B2}"/>
          </ac:spMkLst>
        </pc:spChg>
        <pc:spChg chg="add mod">
          <ac:chgData name="Massoud Mussavian" userId="2771754a5120f4d9" providerId="LiveId" clId="{A9803EB3-A99A-417A-AAD2-72C3CA4B8F65}" dt="2025-01-13T18:47:24.624" v="3934" actId="1076"/>
          <ac:spMkLst>
            <pc:docMk/>
            <pc:sldMk cId="372059447" sldId="277"/>
            <ac:spMk id="35" creationId="{17AB114C-1AF2-2B7D-BF42-797220C23B13}"/>
          </ac:spMkLst>
        </pc:spChg>
        <pc:spChg chg="add mod">
          <ac:chgData name="Massoud Mussavian" userId="2771754a5120f4d9" providerId="LiveId" clId="{A9803EB3-A99A-417A-AAD2-72C3CA4B8F65}" dt="2025-01-13T18:48:26.277" v="3962" actId="1076"/>
          <ac:spMkLst>
            <pc:docMk/>
            <pc:sldMk cId="372059447" sldId="277"/>
            <ac:spMk id="40" creationId="{875A5F06-2541-8768-EC4C-CA6D2B2CC609}"/>
          </ac:spMkLst>
        </pc:spChg>
        <pc:spChg chg="add mod">
          <ac:chgData name="Massoud Mussavian" userId="2771754a5120f4d9" providerId="LiveId" clId="{A9803EB3-A99A-417A-AAD2-72C3CA4B8F65}" dt="2025-01-13T18:46:22.753" v="3931" actId="1076"/>
          <ac:spMkLst>
            <pc:docMk/>
            <pc:sldMk cId="372059447" sldId="277"/>
            <ac:spMk id="49" creationId="{1B353EE6-A6A6-AA9B-5589-E1B7A0D41D8B}"/>
          </ac:spMkLst>
        </pc:spChg>
        <pc:spChg chg="add mod">
          <ac:chgData name="Massoud Mussavian" userId="2771754a5120f4d9" providerId="LiveId" clId="{A9803EB3-A99A-417A-AAD2-72C3CA4B8F65}" dt="2025-01-13T18:48:14.159" v="3958" actId="20577"/>
          <ac:spMkLst>
            <pc:docMk/>
            <pc:sldMk cId="372059447" sldId="277"/>
            <ac:spMk id="51" creationId="{3B2DED0C-667F-AC6F-147E-E6E3317A6E29}"/>
          </ac:spMkLst>
        </pc:spChg>
        <pc:picChg chg="add del mod">
          <ac:chgData name="Massoud Mussavian" userId="2771754a5120f4d9" providerId="LiveId" clId="{A9803EB3-A99A-417A-AAD2-72C3CA4B8F65}" dt="2025-01-13T18:03:52.416" v="3657" actId="478"/>
          <ac:picMkLst>
            <pc:docMk/>
            <pc:sldMk cId="372059447" sldId="277"/>
            <ac:picMk id="3" creationId="{128A95B1-1C02-25F4-26ED-F4F53A003240}"/>
          </ac:picMkLst>
        </pc:picChg>
        <pc:picChg chg="add mod">
          <ac:chgData name="Massoud Mussavian" userId="2771754a5120f4d9" providerId="LiveId" clId="{A9803EB3-A99A-417A-AAD2-72C3CA4B8F65}" dt="2025-01-13T18:03:14.673" v="3623"/>
          <ac:picMkLst>
            <pc:docMk/>
            <pc:sldMk cId="372059447" sldId="277"/>
            <ac:picMk id="4" creationId="{EBF7E63B-FCA6-58B9-3F3C-C131AFCF21F8}"/>
          </ac:picMkLst>
        </pc:picChg>
        <pc:picChg chg="add del mod">
          <ac:chgData name="Massoud Mussavian" userId="2771754a5120f4d9" providerId="LiveId" clId="{A9803EB3-A99A-417A-AAD2-72C3CA4B8F65}" dt="2025-01-13T18:44:08.298" v="3895" actId="478"/>
          <ac:picMkLst>
            <pc:docMk/>
            <pc:sldMk cId="372059447" sldId="277"/>
            <ac:picMk id="6" creationId="{7BE51C51-383B-61D0-D951-2EF1809F6828}"/>
          </ac:picMkLst>
        </pc:picChg>
        <pc:picChg chg="add mod ord">
          <ac:chgData name="Massoud Mussavian" userId="2771754a5120f4d9" providerId="LiveId" clId="{A9803EB3-A99A-417A-AAD2-72C3CA4B8F65}" dt="2025-01-13T18:45:20.556" v="3908" actId="1076"/>
          <ac:picMkLst>
            <pc:docMk/>
            <pc:sldMk cId="372059447" sldId="277"/>
            <ac:picMk id="44" creationId="{2C222C84-3483-2903-ADA8-EEEE20AC1B36}"/>
          </ac:picMkLst>
        </pc:picChg>
        <pc:cxnChg chg="add mod">
          <ac:chgData name="Massoud Mussavian" userId="2771754a5120f4d9" providerId="LiveId" clId="{A9803EB3-A99A-417A-AAD2-72C3CA4B8F65}" dt="2025-01-13T18:44:48.438" v="3902" actId="14100"/>
          <ac:cxnSpMkLst>
            <pc:docMk/>
            <pc:sldMk cId="372059447" sldId="277"/>
            <ac:cxnSpMk id="8" creationId="{FD57ADEF-4DD6-3282-3C35-87ECC24567DB}"/>
          </ac:cxnSpMkLst>
        </pc:cxnChg>
        <pc:cxnChg chg="add mod">
          <ac:chgData name="Massoud Mussavian" userId="2771754a5120f4d9" providerId="LiveId" clId="{A9803EB3-A99A-417A-AAD2-72C3CA4B8F65}" dt="2025-01-13T18:45:24.416" v="3909" actId="1076"/>
          <ac:cxnSpMkLst>
            <pc:docMk/>
            <pc:sldMk cId="372059447" sldId="277"/>
            <ac:cxnSpMk id="12" creationId="{B0529FB9-A264-C4C4-72DC-B2720A2EB8F6}"/>
          </ac:cxnSpMkLst>
        </pc:cxnChg>
        <pc:cxnChg chg="add mod">
          <ac:chgData name="Massoud Mussavian" userId="2771754a5120f4d9" providerId="LiveId" clId="{A9803EB3-A99A-417A-AAD2-72C3CA4B8F65}" dt="2025-01-13T18:45:27.353" v="3910" actId="1076"/>
          <ac:cxnSpMkLst>
            <pc:docMk/>
            <pc:sldMk cId="372059447" sldId="277"/>
            <ac:cxnSpMk id="24" creationId="{FB745E93-AD61-4982-5039-D8CC88D13129}"/>
          </ac:cxnSpMkLst>
        </pc:cxnChg>
        <pc:cxnChg chg="add mod">
          <ac:chgData name="Massoud Mussavian" userId="2771754a5120f4d9" providerId="LiveId" clId="{A9803EB3-A99A-417A-AAD2-72C3CA4B8F65}" dt="2025-01-13T18:46:26.451" v="3932" actId="14100"/>
          <ac:cxnSpMkLst>
            <pc:docMk/>
            <pc:sldMk cId="372059447" sldId="277"/>
            <ac:cxnSpMk id="28" creationId="{428A023B-EBAA-B2DB-B79D-6C3C98C08DE6}"/>
          </ac:cxnSpMkLst>
        </pc:cxnChg>
        <pc:cxnChg chg="add mod">
          <ac:chgData name="Massoud Mussavian" userId="2771754a5120f4d9" providerId="LiveId" clId="{A9803EB3-A99A-417A-AAD2-72C3CA4B8F65}" dt="2025-01-13T18:47:24.624" v="3934" actId="1076"/>
          <ac:cxnSpMkLst>
            <pc:docMk/>
            <pc:sldMk cId="372059447" sldId="277"/>
            <ac:cxnSpMk id="36" creationId="{A1F7709E-F6F3-B8CB-8AB1-36753E1DF152}"/>
          </ac:cxnSpMkLst>
        </pc:cxnChg>
        <pc:cxnChg chg="add mod">
          <ac:chgData name="Massoud Mussavian" userId="2771754a5120f4d9" providerId="LiveId" clId="{A9803EB3-A99A-417A-AAD2-72C3CA4B8F65}" dt="2025-01-13T18:48:32.556" v="3964" actId="14100"/>
          <ac:cxnSpMkLst>
            <pc:docMk/>
            <pc:sldMk cId="372059447" sldId="277"/>
            <ac:cxnSpMk id="41" creationId="{82D38DF4-3709-6AEA-95F1-80C71D52BAD3}"/>
          </ac:cxnSpMkLst>
        </pc:cxnChg>
        <pc:cxnChg chg="add mod">
          <ac:chgData name="Massoud Mussavian" userId="2771754a5120f4d9" providerId="LiveId" clId="{A9803EB3-A99A-417A-AAD2-72C3CA4B8F65}" dt="2025-01-13T18:47:47.917" v="3940" actId="14100"/>
          <ac:cxnSpMkLst>
            <pc:docMk/>
            <pc:sldMk cId="372059447" sldId="277"/>
            <ac:cxnSpMk id="52" creationId="{732B1A96-1F1D-D237-BA00-F11EFBC5476F}"/>
          </ac:cxnSpMkLst>
        </pc:cxn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1-02T11:43:59.252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1 0 24575</inkml:trace>
</inkml:ink>
</file>

<file path=ppt/media/image1.png>
</file>

<file path=ppt/media/image10.png>
</file>

<file path=ppt/media/image11.jpeg>
</file>

<file path=ppt/media/image12.jp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jpeg>
</file>

<file path=ppt/media/image27.jpg>
</file>

<file path=ppt/media/image28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CCC5E0-E7FF-4F5E-AA34-FCAF1705BB9D}" type="datetimeFigureOut">
              <a:rPr lang="en-GB" smtClean="0"/>
              <a:t>13/01/2025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4E65C7-E997-4763-92FB-F881CB0298E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1188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4E65C7-E997-4763-92FB-F881CB0298EF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2526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4E65C7-E997-4763-92FB-F881CB0298EF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1257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B56EC-FE48-446B-A1B2-379540795335}" type="datetimeFigureOut">
              <a:rPr lang="en-GB" smtClean="0"/>
              <a:t>13/01/2025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5CAA-E21F-466B-97F3-C2CE2BD3AF6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7749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B56EC-FE48-446B-A1B2-379540795335}" type="datetimeFigureOut">
              <a:rPr lang="en-GB" smtClean="0"/>
              <a:t>13/01/2025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5CAA-E21F-466B-97F3-C2CE2BD3AF6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71011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B56EC-FE48-446B-A1B2-379540795335}" type="datetimeFigureOut">
              <a:rPr lang="en-GB" smtClean="0"/>
              <a:t>13/01/2025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5CAA-E21F-466B-97F3-C2CE2BD3AF6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2104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B56EC-FE48-446B-A1B2-379540795335}" type="datetimeFigureOut">
              <a:rPr lang="en-GB" smtClean="0"/>
              <a:t>13/01/2025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5CAA-E21F-466B-97F3-C2CE2BD3AF6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0647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B56EC-FE48-446B-A1B2-379540795335}" type="datetimeFigureOut">
              <a:rPr lang="en-GB" smtClean="0"/>
              <a:t>13/01/2025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5CAA-E21F-466B-97F3-C2CE2BD3AF6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0281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B56EC-FE48-446B-A1B2-379540795335}" type="datetimeFigureOut">
              <a:rPr lang="en-GB" smtClean="0"/>
              <a:t>13/01/2025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5CAA-E21F-466B-97F3-C2CE2BD3AF6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6064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B56EC-FE48-446B-A1B2-379540795335}" type="datetimeFigureOut">
              <a:rPr lang="en-GB" smtClean="0"/>
              <a:t>13/01/2025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5CAA-E21F-466B-97F3-C2CE2BD3AF6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9426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B56EC-FE48-446B-A1B2-379540795335}" type="datetimeFigureOut">
              <a:rPr lang="en-GB" smtClean="0"/>
              <a:t>13/01/2025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5CAA-E21F-466B-97F3-C2CE2BD3AF6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9711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B56EC-FE48-446B-A1B2-379540795335}" type="datetimeFigureOut">
              <a:rPr lang="en-GB" smtClean="0"/>
              <a:t>13/01/2025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5CAA-E21F-466B-97F3-C2CE2BD3AF6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41043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B56EC-FE48-446B-A1B2-379540795335}" type="datetimeFigureOut">
              <a:rPr lang="en-GB" smtClean="0"/>
              <a:t>13/01/2025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5CAA-E21F-466B-97F3-C2CE2BD3AF6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68638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B56EC-FE48-446B-A1B2-379540795335}" type="datetimeFigureOut">
              <a:rPr lang="en-GB" smtClean="0"/>
              <a:t>13/01/2025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5CAA-E21F-466B-97F3-C2CE2BD3AF6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4010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4D7B56EC-FE48-446B-A1B2-379540795335}" type="datetimeFigureOut">
              <a:rPr lang="en-GB" smtClean="0"/>
              <a:t>13/01/2025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2CFB5CAA-E21F-466B-97F3-C2CE2BD3AF6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22226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8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9454F0-BAAE-99E7-8974-26D8673E30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572" y="1196928"/>
            <a:ext cx="2818327" cy="19998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B24A8F1-53D6-B222-8F47-1E528281DEC4}"/>
              </a:ext>
            </a:extLst>
          </p:cNvPr>
          <p:cNvSpPr txBox="1"/>
          <p:nvPr/>
        </p:nvSpPr>
        <p:spPr>
          <a:xfrm>
            <a:off x="4091586" y="766089"/>
            <a:ext cx="1696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Select and Sort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63396916-88B3-0925-9D57-8CF3CFC0486D}"/>
              </a:ext>
            </a:extLst>
          </p:cNvPr>
          <p:cNvSpPr/>
          <p:nvPr/>
        </p:nvSpPr>
        <p:spPr>
          <a:xfrm>
            <a:off x="6518136" y="1813213"/>
            <a:ext cx="785611" cy="714777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A5BEF2-67D0-2DEB-1384-2219997DDC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6431" y="1178754"/>
            <a:ext cx="2867696" cy="2036156"/>
          </a:xfrm>
          <a:prstGeom prst="rect">
            <a:avLst/>
          </a:prstGeom>
        </p:spPr>
      </p:pic>
      <p:pic>
        <p:nvPicPr>
          <p:cNvPr id="16" name="Picture 15" descr="A stack of floppy disks&#10;&#10;Description automatically generated">
            <a:extLst>
              <a:ext uri="{FF2B5EF4-FFF2-40B4-BE49-F238E27FC236}">
                <a16:creationId xmlns:a16="http://schemas.microsoft.com/office/drawing/2014/main" id="{13D2DC8B-665B-9909-55C0-7CC885A169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519" y="3094345"/>
            <a:ext cx="2202287" cy="747990"/>
          </a:xfrm>
          <a:prstGeom prst="rect">
            <a:avLst/>
          </a:prstGeom>
        </p:spPr>
      </p:pic>
      <p:pic>
        <p:nvPicPr>
          <p:cNvPr id="18" name="Picture 17" descr="A black camera with a lens&#10;&#10;Description automatically generated">
            <a:extLst>
              <a:ext uri="{FF2B5EF4-FFF2-40B4-BE49-F238E27FC236}">
                <a16:creationId xmlns:a16="http://schemas.microsoft.com/office/drawing/2014/main" id="{AC74B457-18F3-0F13-4B79-8C36FFCE1D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35" y="185449"/>
            <a:ext cx="2083056" cy="1506828"/>
          </a:xfrm>
          <a:prstGeom prst="rect">
            <a:avLst/>
          </a:prstGeom>
        </p:spPr>
      </p:pic>
      <p:sp>
        <p:nvSpPr>
          <p:cNvPr id="19" name="Arrow: Right 18">
            <a:extLst>
              <a:ext uri="{FF2B5EF4-FFF2-40B4-BE49-F238E27FC236}">
                <a16:creationId xmlns:a16="http://schemas.microsoft.com/office/drawing/2014/main" id="{7A9976B4-EF73-8D93-F147-0906FA90E828}"/>
              </a:ext>
            </a:extLst>
          </p:cNvPr>
          <p:cNvSpPr/>
          <p:nvPr/>
        </p:nvSpPr>
        <p:spPr>
          <a:xfrm rot="1982146">
            <a:off x="2560369" y="1108683"/>
            <a:ext cx="834980" cy="714777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9C246CFC-7177-4BE3-EAFC-FBB28AA722DA}"/>
              </a:ext>
            </a:extLst>
          </p:cNvPr>
          <p:cNvSpPr/>
          <p:nvPr/>
        </p:nvSpPr>
        <p:spPr>
          <a:xfrm rot="19824582">
            <a:off x="2546077" y="2736956"/>
            <a:ext cx="834980" cy="714777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59A6DE5-035D-B2AD-7B0C-7FA7AF2C94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77611" y="4196511"/>
            <a:ext cx="2923565" cy="220298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F388E2E-5D14-495F-DFEF-239122906B06}"/>
              </a:ext>
            </a:extLst>
          </p:cNvPr>
          <p:cNvSpPr txBox="1"/>
          <p:nvPr/>
        </p:nvSpPr>
        <p:spPr>
          <a:xfrm>
            <a:off x="8139188" y="754197"/>
            <a:ext cx="1422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Design Book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FEBAE3A-0388-B782-3EC3-35DF8306DE72}"/>
              </a:ext>
            </a:extLst>
          </p:cNvPr>
          <p:cNvSpPr txBox="1"/>
          <p:nvPr/>
        </p:nvSpPr>
        <p:spPr>
          <a:xfrm>
            <a:off x="1206888" y="1791155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Shoot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77BA675-993F-83E4-FC0D-571DEB6BCEE4}"/>
              </a:ext>
            </a:extLst>
          </p:cNvPr>
          <p:cNvSpPr txBox="1"/>
          <p:nvPr/>
        </p:nvSpPr>
        <p:spPr>
          <a:xfrm>
            <a:off x="1153226" y="3896642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Digitise</a:t>
            </a: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97FF6F7C-6948-24B5-3407-AE4903F1E105}"/>
              </a:ext>
            </a:extLst>
          </p:cNvPr>
          <p:cNvSpPr/>
          <p:nvPr/>
        </p:nvSpPr>
        <p:spPr>
          <a:xfrm rot="5400000">
            <a:off x="8518655" y="3321658"/>
            <a:ext cx="785611" cy="714777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9107EC5-A66C-EE7A-591F-771DFC223E7D}"/>
              </a:ext>
            </a:extLst>
          </p:cNvPr>
          <p:cNvSpPr txBox="1"/>
          <p:nvPr/>
        </p:nvSpPr>
        <p:spPr>
          <a:xfrm>
            <a:off x="5404855" y="5113338"/>
            <a:ext cx="2011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Publish  and Order</a:t>
            </a:r>
          </a:p>
        </p:txBody>
      </p:sp>
    </p:spTree>
    <p:extLst>
      <p:ext uri="{BB962C8B-B14F-4D97-AF65-F5344CB8AC3E}">
        <p14:creationId xmlns:p14="http://schemas.microsoft.com/office/powerpoint/2010/main" val="3232852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1E3B72-BCEA-6D33-C4D5-58BF8459C9A5}"/>
              </a:ext>
            </a:extLst>
          </p:cNvPr>
          <p:cNvSpPr txBox="1"/>
          <p:nvPr/>
        </p:nvSpPr>
        <p:spPr>
          <a:xfrm>
            <a:off x="3048537" y="404543"/>
            <a:ext cx="609492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dirty="0">
                <a:latin typeface="+mj-lt"/>
              </a:rPr>
              <a:t>Pros and Cons</a:t>
            </a:r>
          </a:p>
        </p:txBody>
      </p:sp>
      <p:pic>
        <p:nvPicPr>
          <p:cNvPr id="2050" name="Picture 2" descr="Lord please save me from BookWright | Simon's Blog">
            <a:extLst>
              <a:ext uri="{FF2B5EF4-FFF2-40B4-BE49-F238E27FC236}">
                <a16:creationId xmlns:a16="http://schemas.microsoft.com/office/drawing/2014/main" id="{19A68C14-A369-8D62-0F86-6AA016E3BE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5783" y="1585205"/>
            <a:ext cx="1047362" cy="98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blue and black logo&#10;&#10;Description automatically generated">
            <a:extLst>
              <a:ext uri="{FF2B5EF4-FFF2-40B4-BE49-F238E27FC236}">
                <a16:creationId xmlns:a16="http://schemas.microsoft.com/office/drawing/2014/main" id="{D685304A-E50D-2CE0-BCF5-341D90C42B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6117" y="1585205"/>
            <a:ext cx="1009407" cy="985751"/>
          </a:xfrm>
          <a:prstGeom prst="rect">
            <a:avLst/>
          </a:prstGeom>
        </p:spPr>
      </p:pic>
      <p:pic>
        <p:nvPicPr>
          <p:cNvPr id="8" name="Picture 7" descr="A logo of a google chrome&#10;&#10;Description automatically generated">
            <a:extLst>
              <a:ext uri="{FF2B5EF4-FFF2-40B4-BE49-F238E27FC236}">
                <a16:creationId xmlns:a16="http://schemas.microsoft.com/office/drawing/2014/main" id="{482BC9A5-EF44-79FD-BB8A-549DE42A40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5614" y="1437624"/>
            <a:ext cx="1921367" cy="1280911"/>
          </a:xfrm>
          <a:prstGeom prst="rect">
            <a:avLst/>
          </a:prstGeom>
        </p:spPr>
      </p:pic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4E896BCD-1A2C-D963-B66F-F161F37F7891}"/>
              </a:ext>
            </a:extLst>
          </p:cNvPr>
          <p:cNvSpPr/>
          <p:nvPr/>
        </p:nvSpPr>
        <p:spPr>
          <a:xfrm>
            <a:off x="598867" y="2923504"/>
            <a:ext cx="1622738" cy="1010991"/>
          </a:xfrm>
          <a:prstGeom prst="homePlat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Pros</a:t>
            </a:r>
          </a:p>
        </p:txBody>
      </p:sp>
      <p:sp>
        <p:nvSpPr>
          <p:cNvPr id="11" name="Arrow: Pentagon 10">
            <a:extLst>
              <a:ext uri="{FF2B5EF4-FFF2-40B4-BE49-F238E27FC236}">
                <a16:creationId xmlns:a16="http://schemas.microsoft.com/office/drawing/2014/main" id="{890E41E1-8B36-6FC3-1B1E-7111888EA171}"/>
              </a:ext>
            </a:extLst>
          </p:cNvPr>
          <p:cNvSpPr/>
          <p:nvPr/>
        </p:nvSpPr>
        <p:spPr>
          <a:xfrm>
            <a:off x="598867" y="4698642"/>
            <a:ext cx="1622738" cy="1010991"/>
          </a:xfrm>
          <a:prstGeom prst="homePlate">
            <a:avLst/>
          </a:prstGeom>
          <a:solidFill>
            <a:srgbClr val="FF0000"/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Cons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34B4178B-579E-398C-3777-11E1D3DEA1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554204"/>
              </p:ext>
            </p:extLst>
          </p:nvPr>
        </p:nvGraphicFramePr>
        <p:xfrm>
          <a:off x="2459955" y="2718535"/>
          <a:ext cx="8796270" cy="325069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932090">
                  <a:extLst>
                    <a:ext uri="{9D8B030D-6E8A-4147-A177-3AD203B41FA5}">
                      <a16:colId xmlns:a16="http://schemas.microsoft.com/office/drawing/2014/main" val="3812027726"/>
                    </a:ext>
                  </a:extLst>
                </a:gridCol>
                <a:gridCol w="2932090">
                  <a:extLst>
                    <a:ext uri="{9D8B030D-6E8A-4147-A177-3AD203B41FA5}">
                      <a16:colId xmlns:a16="http://schemas.microsoft.com/office/drawing/2014/main" val="2482058012"/>
                    </a:ext>
                  </a:extLst>
                </a:gridCol>
                <a:gridCol w="2932090">
                  <a:extLst>
                    <a:ext uri="{9D8B030D-6E8A-4147-A177-3AD203B41FA5}">
                      <a16:colId xmlns:a16="http://schemas.microsoft.com/office/drawing/2014/main" val="2330891388"/>
                    </a:ext>
                  </a:extLst>
                </a:gridCol>
              </a:tblGrid>
              <a:tr h="1625348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dirty="0">
                          <a:latin typeface="+mn-lt"/>
                        </a:rPr>
                        <a:t>Cloud-based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>
                          <a:latin typeface="+mn-lt"/>
                        </a:rPr>
                        <a:t>Simple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>
                          <a:latin typeface="+mn-lt"/>
                        </a:rPr>
                        <a:t>Templates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>
                          <a:latin typeface="+mn-lt"/>
                        </a:rPr>
                        <a:t>Integrated Workflow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>
                          <a:latin typeface="+mn-lt"/>
                        </a:rPr>
                        <a:t>Simple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>
                          <a:latin typeface="+mn-lt"/>
                        </a:rPr>
                        <a:t>Quick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>
                          <a:latin typeface="+mn-lt"/>
                        </a:rPr>
                        <a:t>Powerful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>
                          <a:latin typeface="+mn-lt"/>
                        </a:rPr>
                        <a:t>Lots of controls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>
                          <a:latin typeface="+mn-lt"/>
                        </a:rPr>
                        <a:t>Versatile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2621026"/>
                  </a:ext>
                </a:extLst>
              </a:tr>
              <a:tr h="1625348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>
                          <a:latin typeface="+mn-lt"/>
                        </a:rPr>
                        <a:t>Limited Design Flexibility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>
                          <a:latin typeface="+mn-lt"/>
                        </a:rPr>
                        <a:t>Separate Workflow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>
                          <a:latin typeface="+mn-lt"/>
                        </a:rPr>
                        <a:t>Data Security Issues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</a:rPr>
                        <a:t>Limited Design Flexibility</a:t>
                      </a:r>
                    </a:p>
                    <a:p>
                      <a:pPr marL="285750" marR="0" lvl="0" indent="-285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</a:rPr>
                        <a:t>Less Creative Control</a:t>
                      </a:r>
                    </a:p>
                    <a:p>
                      <a:pPr marL="285750" marR="0" lvl="0" indent="-285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</a:rPr>
                        <a:t>Can Feel Restrictive</a:t>
                      </a:r>
                      <a:endParaRPr lang="en-GB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</a:rPr>
                        <a:t>Steepest Learning Curve</a:t>
                      </a:r>
                    </a:p>
                    <a:p>
                      <a:pPr marL="285750" marR="0" lvl="0" indent="-285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</a:rPr>
                        <a:t>Separate Workflow</a:t>
                      </a:r>
                    </a:p>
                    <a:p>
                      <a:pPr marL="285750" marR="0" lvl="0" indent="-285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</a:rPr>
                        <a:t>Can Be Overwhelming</a:t>
                      </a:r>
                      <a:endParaRPr lang="en-GB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58403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9631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0D3447-1A9D-EF01-8983-4619228996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8D9165-C57B-C751-ED1D-B6534883D27C}"/>
              </a:ext>
            </a:extLst>
          </p:cNvPr>
          <p:cNvSpPr txBox="1"/>
          <p:nvPr/>
        </p:nvSpPr>
        <p:spPr>
          <a:xfrm>
            <a:off x="2331993" y="128789"/>
            <a:ext cx="75280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/>
              <a:t>2nd Choice: Size, Cover, Paper and Cost?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EFDA1C-9474-8663-3AEA-502391201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9049" y="1910682"/>
            <a:ext cx="4058491" cy="23066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0BA2C6F-3400-8EE2-E852-EE4FD8823B85}"/>
              </a:ext>
            </a:extLst>
          </p:cNvPr>
          <p:cNvSpPr/>
          <p:nvPr/>
        </p:nvSpPr>
        <p:spPr>
          <a:xfrm>
            <a:off x="4584092" y="2745756"/>
            <a:ext cx="2472744" cy="36952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Choose your book size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4F92F6-D10B-E9A8-B7F7-4DE6474452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9050" y="4288569"/>
            <a:ext cx="4058491" cy="231732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AD1EDD7-1459-362C-295B-C7AE62F972E4}"/>
              </a:ext>
            </a:extLst>
          </p:cNvPr>
          <p:cNvSpPr/>
          <p:nvPr/>
        </p:nvSpPr>
        <p:spPr>
          <a:xfrm>
            <a:off x="4584092" y="4763034"/>
            <a:ext cx="2472744" cy="36952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Choose your paper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8A2FB55-36A8-F0AF-1BCF-A2FDD59438D9}"/>
              </a:ext>
            </a:extLst>
          </p:cNvPr>
          <p:cNvSpPr/>
          <p:nvPr/>
        </p:nvSpPr>
        <p:spPr>
          <a:xfrm>
            <a:off x="4584090" y="3757166"/>
            <a:ext cx="2472744" cy="36952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Choose your Cover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A55399-FBE5-20FC-645A-601C0EB2D6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085" y="3063991"/>
            <a:ext cx="2514600" cy="1819275"/>
          </a:xfrm>
          <a:prstGeom prst="rect">
            <a:avLst/>
          </a:prstGeom>
        </p:spPr>
      </p:pic>
      <p:pic>
        <p:nvPicPr>
          <p:cNvPr id="20" name="Picture 19" descr="A blue and black logo&#10;&#10;Description automatically generated">
            <a:extLst>
              <a:ext uri="{FF2B5EF4-FFF2-40B4-BE49-F238E27FC236}">
                <a16:creationId xmlns:a16="http://schemas.microsoft.com/office/drawing/2014/main" id="{7265EC9C-FD7D-5237-EDAA-4EAFAB149B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311" y="799257"/>
            <a:ext cx="1009407" cy="985751"/>
          </a:xfrm>
          <a:prstGeom prst="rect">
            <a:avLst/>
          </a:prstGeom>
        </p:spPr>
      </p:pic>
      <p:pic>
        <p:nvPicPr>
          <p:cNvPr id="21" name="Picture 2" descr="Lord please save me from BookWright | Simon's Blog">
            <a:extLst>
              <a:ext uri="{FF2B5EF4-FFF2-40B4-BE49-F238E27FC236}">
                <a16:creationId xmlns:a16="http://schemas.microsoft.com/office/drawing/2014/main" id="{8520937C-CFF8-BE56-E9F6-F91A946BF1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6335" y="799256"/>
            <a:ext cx="1047362" cy="98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03F2524-A373-C988-B568-436146917ED9}"/>
              </a:ext>
            </a:extLst>
          </p:cNvPr>
          <p:cNvCxnSpPr>
            <a:cxnSpLocks/>
          </p:cNvCxnSpPr>
          <p:nvPr/>
        </p:nvCxnSpPr>
        <p:spPr>
          <a:xfrm>
            <a:off x="7056836" y="2930519"/>
            <a:ext cx="1166325" cy="3771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EB0AE46-1357-8FFC-50E9-7105EB207D95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7056834" y="3941930"/>
            <a:ext cx="1745876" cy="13903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300C8FA-A48F-E657-6AEE-2E4853E2978A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7056836" y="4947798"/>
            <a:ext cx="1314432" cy="2560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F548B75-B85F-2A7F-1E97-8DC2BA415FE9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2838218" y="2930520"/>
            <a:ext cx="1745874" cy="6418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339DEAF-F72D-69C1-1C0E-3CE2688E8ACE}"/>
              </a:ext>
            </a:extLst>
          </p:cNvPr>
          <p:cNvCxnSpPr>
            <a:cxnSpLocks/>
            <a:stCxn id="14" idx="1"/>
          </p:cNvCxnSpPr>
          <p:nvPr/>
        </p:nvCxnSpPr>
        <p:spPr>
          <a:xfrm flipH="1" flipV="1">
            <a:off x="2866855" y="3840157"/>
            <a:ext cx="1717235" cy="1017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1E44975-04AE-76C0-F970-F7DDE430C0A7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2838218" y="4109424"/>
            <a:ext cx="1745874" cy="8383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7" name="Explosion: 8 Points 46">
            <a:extLst>
              <a:ext uri="{FF2B5EF4-FFF2-40B4-BE49-F238E27FC236}">
                <a16:creationId xmlns:a16="http://schemas.microsoft.com/office/drawing/2014/main" id="{B1B14249-240F-9A25-D891-57107CACC190}"/>
              </a:ext>
            </a:extLst>
          </p:cNvPr>
          <p:cNvSpPr/>
          <p:nvPr/>
        </p:nvSpPr>
        <p:spPr>
          <a:xfrm>
            <a:off x="4601837" y="5585400"/>
            <a:ext cx="2603893" cy="1217053"/>
          </a:xfrm>
          <a:prstGeom prst="irregularSeal1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Cost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02A5DDC-9E00-D6EC-AD29-DD91A8DC5FCB}"/>
              </a:ext>
            </a:extLst>
          </p:cNvPr>
          <p:cNvCxnSpPr>
            <a:cxnSpLocks/>
          </p:cNvCxnSpPr>
          <p:nvPr/>
        </p:nvCxnSpPr>
        <p:spPr>
          <a:xfrm flipH="1" flipV="1">
            <a:off x="2809313" y="4656626"/>
            <a:ext cx="2657769" cy="14028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42469A84-B3F5-5C42-2F35-7C1391196BDA}"/>
              </a:ext>
            </a:extLst>
          </p:cNvPr>
          <p:cNvCxnSpPr>
            <a:cxnSpLocks/>
          </p:cNvCxnSpPr>
          <p:nvPr/>
        </p:nvCxnSpPr>
        <p:spPr>
          <a:xfrm flipV="1">
            <a:off x="6336406" y="6138429"/>
            <a:ext cx="1593366" cy="149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77840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>
            <a:extLst>
              <a:ext uri="{FF2B5EF4-FFF2-40B4-BE49-F238E27FC236}">
                <a16:creationId xmlns:a16="http://schemas.microsoft.com/office/drawing/2014/main" id="{2C222C84-3483-2903-ADA8-EEEE20AC1B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733" y="701615"/>
            <a:ext cx="8177524" cy="606394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E475B6-6EBB-4055-9BDB-3248BD57CDC1}"/>
              </a:ext>
            </a:extLst>
          </p:cNvPr>
          <p:cNvSpPr txBox="1"/>
          <p:nvPr/>
        </p:nvSpPr>
        <p:spPr>
          <a:xfrm>
            <a:off x="3215340" y="92436"/>
            <a:ext cx="5761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>
                <a:solidFill>
                  <a:srgbClr val="31A8FF"/>
                </a:solidFill>
              </a:rPr>
              <a:t>How to get started in </a:t>
            </a:r>
            <a:r>
              <a:rPr lang="en-GB" sz="3600" b="1" dirty="0" err="1">
                <a:solidFill>
                  <a:srgbClr val="31A8FF"/>
                </a:solidFill>
              </a:rPr>
              <a:t>LrC</a:t>
            </a:r>
            <a:endParaRPr lang="en-GB" sz="3600" b="1" dirty="0">
              <a:solidFill>
                <a:srgbClr val="31A8FF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321DF0-AE50-539D-3FA6-F1BFC7D64C64}"/>
              </a:ext>
            </a:extLst>
          </p:cNvPr>
          <p:cNvSpPr/>
          <p:nvPr/>
        </p:nvSpPr>
        <p:spPr>
          <a:xfrm>
            <a:off x="2562897" y="5371231"/>
            <a:ext cx="1616298" cy="765552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1. Go to your collection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D57ADEF-4DD6-3282-3C35-87ECC24567DB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1912513" y="4520485"/>
            <a:ext cx="650384" cy="12335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14C2565E-9AD5-C08A-3970-32A7C7A3C3F1}"/>
              </a:ext>
            </a:extLst>
          </p:cNvPr>
          <p:cNvSpPr/>
          <p:nvPr/>
        </p:nvSpPr>
        <p:spPr>
          <a:xfrm>
            <a:off x="10076436" y="550942"/>
            <a:ext cx="1674254" cy="765552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2. Go to book module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0529FB9-A264-C4C4-72DC-B2720A2EB8F6}"/>
              </a:ext>
            </a:extLst>
          </p:cNvPr>
          <p:cNvCxnSpPr>
            <a:cxnSpLocks/>
          </p:cNvCxnSpPr>
          <p:nvPr/>
        </p:nvCxnSpPr>
        <p:spPr>
          <a:xfrm flipH="1">
            <a:off x="7176109" y="856640"/>
            <a:ext cx="3074192" cy="2774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2" name="Right Brace 21">
            <a:extLst>
              <a:ext uri="{FF2B5EF4-FFF2-40B4-BE49-F238E27FC236}">
                <a16:creationId xmlns:a16="http://schemas.microsoft.com/office/drawing/2014/main" id="{F22F44CE-D61E-7310-FA64-15B94871920D}"/>
              </a:ext>
            </a:extLst>
          </p:cNvPr>
          <p:cNvSpPr/>
          <p:nvPr/>
        </p:nvSpPr>
        <p:spPr>
          <a:xfrm>
            <a:off x="8648255" y="1316494"/>
            <a:ext cx="149592" cy="1101144"/>
          </a:xfrm>
          <a:prstGeom prst="rightBrac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F81D998-C247-81A0-6DCF-4C420156029F}"/>
              </a:ext>
            </a:extLst>
          </p:cNvPr>
          <p:cNvSpPr/>
          <p:nvPr/>
        </p:nvSpPr>
        <p:spPr>
          <a:xfrm>
            <a:off x="10076436" y="2074459"/>
            <a:ext cx="1674254" cy="679918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3. Make your book choices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B745E93-AD61-4982-5039-D8CC88D13129}"/>
              </a:ext>
            </a:extLst>
          </p:cNvPr>
          <p:cNvCxnSpPr>
            <a:cxnSpLocks/>
            <a:stCxn id="23" idx="1"/>
            <a:endCxn id="22" idx="1"/>
          </p:cNvCxnSpPr>
          <p:nvPr/>
        </p:nvCxnSpPr>
        <p:spPr>
          <a:xfrm flipH="1" flipV="1">
            <a:off x="8797847" y="1867066"/>
            <a:ext cx="1278589" cy="5473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85A74BD6-E5BA-0CC8-3359-2261BF3192F9}"/>
              </a:ext>
            </a:extLst>
          </p:cNvPr>
          <p:cNvSpPr/>
          <p:nvPr/>
        </p:nvSpPr>
        <p:spPr>
          <a:xfrm>
            <a:off x="4919730" y="1811751"/>
            <a:ext cx="2146623" cy="679918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4. Clear and create a saved book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28A023B-EBAA-B2DB-B79D-6C3C98C08DE6}"/>
              </a:ext>
            </a:extLst>
          </p:cNvPr>
          <p:cNvCxnSpPr>
            <a:cxnSpLocks/>
            <a:endCxn id="49" idx="1"/>
          </p:cNvCxnSpPr>
          <p:nvPr/>
        </p:nvCxnSpPr>
        <p:spPr>
          <a:xfrm flipV="1">
            <a:off x="6231803" y="1569447"/>
            <a:ext cx="219869" cy="2464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17AB114C-1AF2-2B7D-BF42-797220C23B13}"/>
              </a:ext>
            </a:extLst>
          </p:cNvPr>
          <p:cNvSpPr/>
          <p:nvPr/>
        </p:nvSpPr>
        <p:spPr>
          <a:xfrm>
            <a:off x="5954477" y="2690577"/>
            <a:ext cx="1546037" cy="576739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5. Name it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1F7709E-F6F3-B8CB-8AB1-36753E1DF152}"/>
              </a:ext>
            </a:extLst>
          </p:cNvPr>
          <p:cNvCxnSpPr>
            <a:cxnSpLocks/>
            <a:stCxn id="35" idx="1"/>
          </p:cNvCxnSpPr>
          <p:nvPr/>
        </p:nvCxnSpPr>
        <p:spPr>
          <a:xfrm flipH="1">
            <a:off x="5658880" y="2978947"/>
            <a:ext cx="29559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875A5F06-2541-8768-EC4C-CA6D2B2CC609}"/>
              </a:ext>
            </a:extLst>
          </p:cNvPr>
          <p:cNvSpPr/>
          <p:nvPr/>
        </p:nvSpPr>
        <p:spPr>
          <a:xfrm>
            <a:off x="6041767" y="4642387"/>
            <a:ext cx="1546037" cy="576739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7. Save it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2D38DF4-3709-6AEA-95F1-80C71D52BAD3}"/>
              </a:ext>
            </a:extLst>
          </p:cNvPr>
          <p:cNvCxnSpPr>
            <a:cxnSpLocks/>
            <a:stCxn id="40" idx="1"/>
          </p:cNvCxnSpPr>
          <p:nvPr/>
        </p:nvCxnSpPr>
        <p:spPr>
          <a:xfrm flipH="1" flipV="1">
            <a:off x="5029200" y="4593099"/>
            <a:ext cx="1012567" cy="337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9" name="Right Brace 48">
            <a:extLst>
              <a:ext uri="{FF2B5EF4-FFF2-40B4-BE49-F238E27FC236}">
                <a16:creationId xmlns:a16="http://schemas.microsoft.com/office/drawing/2014/main" id="{1B353EE6-A6A6-AA9B-5589-E1B7A0D41D8B}"/>
              </a:ext>
            </a:extLst>
          </p:cNvPr>
          <p:cNvSpPr/>
          <p:nvPr/>
        </p:nvSpPr>
        <p:spPr>
          <a:xfrm rot="5400000">
            <a:off x="6376876" y="944079"/>
            <a:ext cx="149592" cy="1101144"/>
          </a:xfrm>
          <a:prstGeom prst="rightBrac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B2DED0C-667F-AC6F-147E-E6E3317A6E29}"/>
              </a:ext>
            </a:extLst>
          </p:cNvPr>
          <p:cNvSpPr/>
          <p:nvPr/>
        </p:nvSpPr>
        <p:spPr>
          <a:xfrm>
            <a:off x="5954476" y="3661467"/>
            <a:ext cx="1546037" cy="576739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6. Unclick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32B1A96-1F1D-D237-BA00-F11EFBC5476F}"/>
              </a:ext>
            </a:extLst>
          </p:cNvPr>
          <p:cNvCxnSpPr>
            <a:cxnSpLocks/>
            <a:stCxn id="51" idx="1"/>
          </p:cNvCxnSpPr>
          <p:nvPr/>
        </p:nvCxnSpPr>
        <p:spPr>
          <a:xfrm flipH="1">
            <a:off x="4256468" y="3949837"/>
            <a:ext cx="16980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059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06FA64C5-2F53-5317-5C64-2EF6F9637896}"/>
                  </a:ext>
                </a:extLst>
              </p14:cNvPr>
              <p14:cNvContentPartPr/>
              <p14:nvPr/>
            </p14:nvContentPartPr>
            <p14:xfrm>
              <a:off x="-1874327" y="476331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06FA64C5-2F53-5317-5C64-2EF6F963789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880447" y="470211"/>
                <a:ext cx="12600" cy="1260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ACC3D993-710B-1E56-8B5C-E77B63D514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0448" y="0"/>
            <a:ext cx="8211104" cy="68580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E3DF467-82D6-C482-8302-443984472BC0}"/>
              </a:ext>
            </a:extLst>
          </p:cNvPr>
          <p:cNvCxnSpPr>
            <a:cxnSpLocks/>
          </p:cNvCxnSpPr>
          <p:nvPr/>
        </p:nvCxnSpPr>
        <p:spPr>
          <a:xfrm>
            <a:off x="7770254" y="126619"/>
            <a:ext cx="839273" cy="3497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30F9D49-24D8-6BFF-4A7D-DFA44BD609B9}"/>
              </a:ext>
            </a:extLst>
          </p:cNvPr>
          <p:cNvSpPr/>
          <p:nvPr/>
        </p:nvSpPr>
        <p:spPr>
          <a:xfrm>
            <a:off x="6096000" y="-58144"/>
            <a:ext cx="1674254" cy="36952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Book Module</a:t>
            </a: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9F807BDD-E160-EBF7-237C-D26BE64EA263}"/>
              </a:ext>
            </a:extLst>
          </p:cNvPr>
          <p:cNvSpPr/>
          <p:nvPr/>
        </p:nvSpPr>
        <p:spPr>
          <a:xfrm>
            <a:off x="10250099" y="579549"/>
            <a:ext cx="149592" cy="1101144"/>
          </a:xfrm>
          <a:prstGeom prst="rightBrac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2AFF5D-7B84-2D46-5EEA-0A459B838FF7}"/>
              </a:ext>
            </a:extLst>
          </p:cNvPr>
          <p:cNvSpPr/>
          <p:nvPr/>
        </p:nvSpPr>
        <p:spPr>
          <a:xfrm>
            <a:off x="10419008" y="527940"/>
            <a:ext cx="1674254" cy="1204362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Book Settings: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Paper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3FC5B82-EEB4-9387-F053-582D8B608AA9}"/>
              </a:ext>
            </a:extLst>
          </p:cNvPr>
          <p:cNvSpPr/>
          <p:nvPr/>
        </p:nvSpPr>
        <p:spPr>
          <a:xfrm>
            <a:off x="98738" y="3059473"/>
            <a:ext cx="1674254" cy="36952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Save Book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F2B1004-3C89-C74D-C791-A194A577D465}"/>
              </a:ext>
            </a:extLst>
          </p:cNvPr>
          <p:cNvCxnSpPr>
            <a:cxnSpLocks/>
          </p:cNvCxnSpPr>
          <p:nvPr/>
        </p:nvCxnSpPr>
        <p:spPr>
          <a:xfrm>
            <a:off x="1772992" y="3254144"/>
            <a:ext cx="577402" cy="2330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5767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120049-64C6-9043-1CE1-C72BACF831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DF2DD7-F7D7-7C39-3888-1E67186EED19}"/>
              </a:ext>
            </a:extLst>
          </p:cNvPr>
          <p:cNvSpPr/>
          <p:nvPr/>
        </p:nvSpPr>
        <p:spPr>
          <a:xfrm>
            <a:off x="2025565" y="2052934"/>
            <a:ext cx="7916925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96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Digitising</a:t>
            </a:r>
          </a:p>
        </p:txBody>
      </p:sp>
    </p:spTree>
    <p:extLst>
      <p:ext uri="{BB962C8B-B14F-4D97-AF65-F5344CB8AC3E}">
        <p14:creationId xmlns:p14="http://schemas.microsoft.com/office/powerpoint/2010/main" val="24283399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CEC3D5-AA45-A6F9-E841-578AC149C586}"/>
              </a:ext>
            </a:extLst>
          </p:cNvPr>
          <p:cNvSpPr txBox="1"/>
          <p:nvPr/>
        </p:nvSpPr>
        <p:spPr>
          <a:xfrm>
            <a:off x="4320861" y="482957"/>
            <a:ext cx="3640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Film Scanning or Camera Scanning</a:t>
            </a:r>
          </a:p>
        </p:txBody>
      </p:sp>
    </p:spTree>
    <p:extLst>
      <p:ext uri="{BB962C8B-B14F-4D97-AF65-F5344CB8AC3E}">
        <p14:creationId xmlns:p14="http://schemas.microsoft.com/office/powerpoint/2010/main" val="1653565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hite stage lights and smoke">
            <a:extLst>
              <a:ext uri="{FF2B5EF4-FFF2-40B4-BE49-F238E27FC236}">
                <a16:creationId xmlns:a16="http://schemas.microsoft.com/office/drawing/2014/main" id="{6A8FB404-4519-D134-86AF-1032FD5C7C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7A22AB3-D9A2-E43A-A5F8-913CAC787D5B}"/>
              </a:ext>
            </a:extLst>
          </p:cNvPr>
          <p:cNvSpPr txBox="1"/>
          <p:nvPr/>
        </p:nvSpPr>
        <p:spPr>
          <a:xfrm>
            <a:off x="4553125" y="180305"/>
            <a:ext cx="28810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Light Sources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D1D51B-DC9F-B821-8506-B2FEDB795147}"/>
              </a:ext>
            </a:extLst>
          </p:cNvPr>
          <p:cNvSpPr txBox="1"/>
          <p:nvPr/>
        </p:nvSpPr>
        <p:spPr>
          <a:xfrm>
            <a:off x="3531116" y="3309871"/>
            <a:ext cx="556639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Colour of your Light Source</a:t>
            </a:r>
          </a:p>
          <a:p>
            <a:r>
              <a:rPr lang="en-GB" sz="36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Colour Negative – Cold</a:t>
            </a:r>
          </a:p>
          <a:p>
            <a:r>
              <a:rPr lang="en-GB" sz="3600" dirty="0"/>
              <a:t>B&amp;W Negative – Middle</a:t>
            </a:r>
          </a:p>
          <a:p>
            <a:r>
              <a:rPr lang="en-GB" sz="3600" dirty="0">
                <a:solidFill>
                  <a:srgbClr val="FFFF00"/>
                </a:solidFill>
              </a:rPr>
              <a:t>Colour Slide - Warm</a:t>
            </a:r>
          </a:p>
        </p:txBody>
      </p:sp>
    </p:spTree>
    <p:extLst>
      <p:ext uri="{BB962C8B-B14F-4D97-AF65-F5344CB8AC3E}">
        <p14:creationId xmlns:p14="http://schemas.microsoft.com/office/powerpoint/2010/main" val="30178546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4" name="Rectangle 1033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FCA347-CA1F-1A4B-9446-BEE8E21A47A4}"/>
              </a:ext>
            </a:extLst>
          </p:cNvPr>
          <p:cNvSpPr txBox="1"/>
          <p:nvPr/>
        </p:nvSpPr>
        <p:spPr>
          <a:xfrm>
            <a:off x="890338" y="640080"/>
            <a:ext cx="3734014" cy="3566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latin typeface="+mj-lt"/>
                <a:ea typeface="+mj-ea"/>
                <a:cs typeface="+mj-cs"/>
              </a:rPr>
              <a:t>Use a Macro Lens</a:t>
            </a:r>
          </a:p>
        </p:txBody>
      </p:sp>
      <p:sp>
        <p:nvSpPr>
          <p:cNvPr id="1033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Canon EF 100mm f/2.8L IS USM Macro Lens for Canon Digital SLR Cameras, Lens  Only Black">
            <a:extLst>
              <a:ext uri="{FF2B5EF4-FFF2-40B4-BE49-F238E27FC236}">
                <a16:creationId xmlns:a16="http://schemas.microsoft.com/office/drawing/2014/main" id="{5B5E67F9-983C-EF6D-3A1A-6A1366E20D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71569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2883CD-FD7F-5EF4-B6CA-4B0EC8316118}"/>
              </a:ext>
            </a:extLst>
          </p:cNvPr>
          <p:cNvSpPr txBox="1"/>
          <p:nvPr/>
        </p:nvSpPr>
        <p:spPr>
          <a:xfrm>
            <a:off x="3521501" y="141667"/>
            <a:ext cx="54645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Camera Settings Checklist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2CC774-5ECC-36FA-B4AC-386BCC8792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384" y="787998"/>
            <a:ext cx="7925777" cy="59236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5D9AE4E-390B-1C5E-530A-3D409C5B4DCA}"/>
              </a:ext>
            </a:extLst>
          </p:cNvPr>
          <p:cNvSpPr/>
          <p:nvPr/>
        </p:nvSpPr>
        <p:spPr>
          <a:xfrm>
            <a:off x="9195622" y="787998"/>
            <a:ext cx="1674254" cy="36952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Raw Format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668CBA1-3148-29ED-25E0-009661E1CD71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7662930" y="972762"/>
            <a:ext cx="1532692" cy="3695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1A483567-960C-776D-17E3-82719B27DCF3}"/>
              </a:ext>
            </a:extLst>
          </p:cNvPr>
          <p:cNvSpPr/>
          <p:nvPr/>
        </p:nvSpPr>
        <p:spPr>
          <a:xfrm>
            <a:off x="10020943" y="6162781"/>
            <a:ext cx="1674254" cy="36952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Native ISO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9298940-80D9-0805-4282-6D2CF5102892}"/>
              </a:ext>
            </a:extLst>
          </p:cNvPr>
          <p:cNvCxnSpPr>
            <a:cxnSpLocks/>
            <a:stCxn id="14" idx="1"/>
          </p:cNvCxnSpPr>
          <p:nvPr/>
        </p:nvCxnSpPr>
        <p:spPr>
          <a:xfrm flipH="1" flipV="1">
            <a:off x="9079606" y="5827690"/>
            <a:ext cx="941337" cy="51985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BBBD3E3B-032E-58DC-1614-BD6BB345DC2F}"/>
              </a:ext>
            </a:extLst>
          </p:cNvPr>
          <p:cNvSpPr/>
          <p:nvPr/>
        </p:nvSpPr>
        <p:spPr>
          <a:xfrm>
            <a:off x="811368" y="6166834"/>
            <a:ext cx="2197995" cy="36952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Aperture Priority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2CAF0A4-6272-864C-ACBE-C9DE0122E022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1910366" y="5699142"/>
            <a:ext cx="897228" cy="4676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BCCF4892-FE2C-C448-3894-D9059BA2DEF9}"/>
              </a:ext>
            </a:extLst>
          </p:cNvPr>
          <p:cNvSpPr/>
          <p:nvPr/>
        </p:nvSpPr>
        <p:spPr>
          <a:xfrm>
            <a:off x="4222124" y="6235521"/>
            <a:ext cx="2197995" cy="36952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Lens best f stop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4428646-49C5-41A9-8FD2-92A5E410E424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5321122" y="5827690"/>
            <a:ext cx="0" cy="4078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ABD652CB-241B-9D9B-8E7A-EF97E9675FBC}"/>
              </a:ext>
            </a:extLst>
          </p:cNvPr>
          <p:cNvSpPr/>
          <p:nvPr/>
        </p:nvSpPr>
        <p:spPr>
          <a:xfrm>
            <a:off x="9897412" y="1650542"/>
            <a:ext cx="2070779" cy="36952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Manual Focus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9A3F286-660B-06CC-E99A-CA97F37AAD70}"/>
              </a:ext>
            </a:extLst>
          </p:cNvPr>
          <p:cNvCxnSpPr>
            <a:cxnSpLocks/>
            <a:stCxn id="26" idx="1"/>
          </p:cNvCxnSpPr>
          <p:nvPr/>
        </p:nvCxnSpPr>
        <p:spPr>
          <a:xfrm flipH="1">
            <a:off x="9570183" y="1835306"/>
            <a:ext cx="327229" cy="463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0F2765AD-D95A-0905-998A-9D84B93FE539}"/>
              </a:ext>
            </a:extLst>
          </p:cNvPr>
          <p:cNvSpPr/>
          <p:nvPr/>
        </p:nvSpPr>
        <p:spPr>
          <a:xfrm>
            <a:off x="9897412" y="2527999"/>
            <a:ext cx="2070779" cy="36952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Trigger/Timer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E0D2A45-C9A8-F2EC-051D-0BA716A1D781}"/>
              </a:ext>
            </a:extLst>
          </p:cNvPr>
          <p:cNvCxnSpPr>
            <a:cxnSpLocks/>
            <a:stCxn id="29" idx="1"/>
          </p:cNvCxnSpPr>
          <p:nvPr/>
        </p:nvCxnSpPr>
        <p:spPr>
          <a:xfrm flipH="1">
            <a:off x="9569003" y="2712763"/>
            <a:ext cx="328409" cy="507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3A8CC180-25A8-459B-C6E2-116BB5CBF45F}"/>
              </a:ext>
            </a:extLst>
          </p:cNvPr>
          <p:cNvSpPr/>
          <p:nvPr/>
        </p:nvSpPr>
        <p:spPr>
          <a:xfrm>
            <a:off x="9897413" y="3325588"/>
            <a:ext cx="2070779" cy="1763666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/>
              <a:t>Exposure Comp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Colour Neg: +1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Slides: None</a:t>
            </a:r>
          </a:p>
          <a:p>
            <a:r>
              <a:rPr lang="en-GB" dirty="0"/>
              <a:t>But depends 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Light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Film type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328332B-23B8-854F-C09F-753665EBA8AE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6838682" y="4207421"/>
            <a:ext cx="3058731" cy="12507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808A8EF0-6549-D3B6-AD27-4C7EBDC4E734}"/>
              </a:ext>
            </a:extLst>
          </p:cNvPr>
          <p:cNvSpPr/>
          <p:nvPr/>
        </p:nvSpPr>
        <p:spPr>
          <a:xfrm>
            <a:off x="223808" y="3000391"/>
            <a:ext cx="2197995" cy="36952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Over/Under-scan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B6F88BF-AB07-9C33-3677-0B87C0F6B065}"/>
              </a:ext>
            </a:extLst>
          </p:cNvPr>
          <p:cNvCxnSpPr>
            <a:cxnSpLocks/>
            <a:stCxn id="53" idx="3"/>
          </p:cNvCxnSpPr>
          <p:nvPr/>
        </p:nvCxnSpPr>
        <p:spPr>
          <a:xfrm>
            <a:off x="2421803" y="3185155"/>
            <a:ext cx="587560" cy="3822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34942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cranes in a construction site&#10;&#10;Description automatically generated">
            <a:extLst>
              <a:ext uri="{FF2B5EF4-FFF2-40B4-BE49-F238E27FC236}">
                <a16:creationId xmlns:a16="http://schemas.microsoft.com/office/drawing/2014/main" id="{5E09F8BE-FA38-3C7D-2914-54EFF1C9B8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063" y="1591067"/>
            <a:ext cx="6183947" cy="426185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CD8814-478A-FC53-3C96-CC3E4AFABEAF}"/>
              </a:ext>
            </a:extLst>
          </p:cNvPr>
          <p:cNvSpPr/>
          <p:nvPr/>
        </p:nvSpPr>
        <p:spPr>
          <a:xfrm>
            <a:off x="9227818" y="3429000"/>
            <a:ext cx="2794608" cy="36952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Enable Focus Peaking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ACC2A89-5EC4-5B13-1031-DF772B4E89CB}"/>
              </a:ext>
            </a:extLst>
          </p:cNvPr>
          <p:cNvSpPr/>
          <p:nvPr/>
        </p:nvSpPr>
        <p:spPr>
          <a:xfrm>
            <a:off x="4576400" y="6031772"/>
            <a:ext cx="3337668" cy="36952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Enable Focus Magnification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E717D96-662B-9B97-775F-5B0E7880A0D4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3657600" y="5389808"/>
            <a:ext cx="918800" cy="8267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6" name="Right Brace 15">
            <a:extLst>
              <a:ext uri="{FF2B5EF4-FFF2-40B4-BE49-F238E27FC236}">
                <a16:creationId xmlns:a16="http://schemas.microsoft.com/office/drawing/2014/main" id="{0E728F2F-346E-C2FF-BCC6-C049F6F55EC2}"/>
              </a:ext>
            </a:extLst>
          </p:cNvPr>
          <p:cNvSpPr/>
          <p:nvPr/>
        </p:nvSpPr>
        <p:spPr>
          <a:xfrm>
            <a:off x="9026214" y="1860996"/>
            <a:ext cx="74796" cy="3528811"/>
          </a:xfrm>
          <a:prstGeom prst="rightBrac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2AE1712-74FB-9DED-B557-35A3EEF198A8}"/>
              </a:ext>
            </a:extLst>
          </p:cNvPr>
          <p:cNvSpPr/>
          <p:nvPr/>
        </p:nvSpPr>
        <p:spPr>
          <a:xfrm>
            <a:off x="965137" y="937678"/>
            <a:ext cx="3337668" cy="36952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Film Grain Visible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B42E4F8-31F2-8E41-6C3D-85A8AD601EF1}"/>
              </a:ext>
            </a:extLst>
          </p:cNvPr>
          <p:cNvCxnSpPr>
            <a:cxnSpLocks/>
            <a:stCxn id="17" idx="2"/>
          </p:cNvCxnSpPr>
          <p:nvPr/>
        </p:nvCxnSpPr>
        <p:spPr>
          <a:xfrm>
            <a:off x="2633971" y="1307205"/>
            <a:ext cx="1725528" cy="11075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603D5AC6-D846-5CC5-65E7-7C19295BDA79}"/>
              </a:ext>
            </a:extLst>
          </p:cNvPr>
          <p:cNvSpPr/>
          <p:nvPr/>
        </p:nvSpPr>
        <p:spPr>
          <a:xfrm>
            <a:off x="4302805" y="2035438"/>
            <a:ext cx="1273747" cy="112232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6846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0B5B1-B413-F8B1-19D4-80C30DD2C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33ED113-3C49-5089-EF5D-0C4302D9390E}"/>
              </a:ext>
            </a:extLst>
          </p:cNvPr>
          <p:cNvSpPr txBox="1"/>
          <p:nvPr/>
        </p:nvSpPr>
        <p:spPr>
          <a:xfrm>
            <a:off x="2962142" y="2601533"/>
            <a:ext cx="67340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400" dirty="0">
                <a:solidFill>
                  <a:srgbClr val="FF0000"/>
                </a:solidFill>
              </a:rPr>
              <a:t>Choosing Your Photos</a:t>
            </a:r>
          </a:p>
        </p:txBody>
      </p:sp>
    </p:spTree>
    <p:extLst>
      <p:ext uri="{BB962C8B-B14F-4D97-AF65-F5344CB8AC3E}">
        <p14:creationId xmlns:p14="http://schemas.microsoft.com/office/powerpoint/2010/main" val="1280279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BCAB4DE-221E-6AA4-CE6B-81E7A68971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7223" y="0"/>
            <a:ext cx="4456090" cy="6785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0756C18-E038-D311-7F7C-1C15D6A7B3CF}"/>
              </a:ext>
            </a:extLst>
          </p:cNvPr>
          <p:cNvSpPr txBox="1"/>
          <p:nvPr/>
        </p:nvSpPr>
        <p:spPr>
          <a:xfrm>
            <a:off x="397329" y="1702316"/>
            <a:ext cx="32127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2400" dirty="0"/>
              <a:t>Emotional attachment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AD03A3-ABC9-BFCF-99F3-926D12B0A96E}"/>
              </a:ext>
            </a:extLst>
          </p:cNvPr>
          <p:cNvSpPr txBox="1"/>
          <p:nvPr/>
        </p:nvSpPr>
        <p:spPr>
          <a:xfrm>
            <a:off x="1186006" y="3059668"/>
            <a:ext cx="24240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2400" dirty="0"/>
              <a:t>Large collections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867D49-D390-F2B6-5B5D-503D3BBCA29E}"/>
              </a:ext>
            </a:extLst>
          </p:cNvPr>
          <p:cNvSpPr txBox="1"/>
          <p:nvPr/>
        </p:nvSpPr>
        <p:spPr>
          <a:xfrm>
            <a:off x="1028912" y="4417018"/>
            <a:ext cx="25811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2400" dirty="0"/>
              <a:t>Too many choices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E71DC52-9A19-590C-BEB9-174092B576CC}"/>
              </a:ext>
            </a:extLst>
          </p:cNvPr>
          <p:cNvSpPr txBox="1"/>
          <p:nvPr/>
        </p:nvSpPr>
        <p:spPr>
          <a:xfrm>
            <a:off x="8528277" y="1702314"/>
            <a:ext cx="10679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FOMO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99609E-C8C1-3F91-4595-56D045581D71}"/>
              </a:ext>
            </a:extLst>
          </p:cNvPr>
          <p:cNvSpPr txBox="1"/>
          <p:nvPr/>
        </p:nvSpPr>
        <p:spPr>
          <a:xfrm>
            <a:off x="8528277" y="3059666"/>
            <a:ext cx="26388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Complex software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607DC5-B9AC-7600-0929-8888668D2E4B}"/>
              </a:ext>
            </a:extLst>
          </p:cNvPr>
          <p:cNvSpPr txBox="1"/>
          <p:nvPr/>
        </p:nvSpPr>
        <p:spPr>
          <a:xfrm>
            <a:off x="8528277" y="4417018"/>
            <a:ext cx="27526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Analogue &amp; Digital</a:t>
            </a:r>
          </a:p>
        </p:txBody>
      </p:sp>
    </p:spTree>
    <p:extLst>
      <p:ext uri="{BB962C8B-B14F-4D97-AF65-F5344CB8AC3E}">
        <p14:creationId xmlns:p14="http://schemas.microsoft.com/office/powerpoint/2010/main" val="2890669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1834F74-081C-AAD3-6D7C-E7E77D4BFD1E}"/>
              </a:ext>
            </a:extLst>
          </p:cNvPr>
          <p:cNvSpPr txBox="1"/>
          <p:nvPr/>
        </p:nvSpPr>
        <p:spPr>
          <a:xfrm>
            <a:off x="1667815" y="38676"/>
            <a:ext cx="9082936" cy="923330"/>
          </a:xfrm>
          <a:prstGeom prst="rect">
            <a:avLst/>
          </a:prstGeom>
          <a:solidFill>
            <a:srgbClr val="001E36"/>
          </a:solidFill>
        </p:spPr>
        <p:txBody>
          <a:bodyPr wrap="none" rtlCol="0">
            <a:spAutoFit/>
          </a:bodyPr>
          <a:lstStyle/>
          <a:p>
            <a:r>
              <a:rPr lang="en-GB" sz="5400" dirty="0">
                <a:solidFill>
                  <a:srgbClr val="31A8FF"/>
                </a:solidFill>
                <a:latin typeface="Frutiger" panose="020B0500000000000000" pitchFamily="34" charset="0"/>
              </a:rPr>
              <a:t>Tips for Selecting and Sorting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D21529-DA09-6321-0F35-43C1E8C7E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878" y="923330"/>
            <a:ext cx="8285755" cy="588315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EE082DF-5F9A-6DDB-7830-F65D1BF3F9B9}"/>
              </a:ext>
            </a:extLst>
          </p:cNvPr>
          <p:cNvSpPr/>
          <p:nvPr/>
        </p:nvSpPr>
        <p:spPr>
          <a:xfrm>
            <a:off x="40785" y="3219720"/>
            <a:ext cx="1674254" cy="585899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Create Collection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A072F1D-9459-9422-82FD-AD7620B5B45D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1715039" y="3512670"/>
            <a:ext cx="577402" cy="3510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B810FAB-347C-CBD0-7DBE-01DF236B4D25}"/>
              </a:ext>
            </a:extLst>
          </p:cNvPr>
          <p:cNvSpPr/>
          <p:nvPr/>
        </p:nvSpPr>
        <p:spPr>
          <a:xfrm>
            <a:off x="142394" y="5117868"/>
            <a:ext cx="1674254" cy="585899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Custom  Ordering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2FE9FD4-280E-09C4-AE74-9D1EC58675EE}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 flipV="1">
            <a:off x="1816648" y="3466791"/>
            <a:ext cx="2232336" cy="19440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69CE1CDC-98BD-8C39-365E-D06BB0AD4330}"/>
              </a:ext>
            </a:extLst>
          </p:cNvPr>
          <p:cNvSpPr/>
          <p:nvPr/>
        </p:nvSpPr>
        <p:spPr>
          <a:xfrm>
            <a:off x="4048984" y="1447182"/>
            <a:ext cx="5990098" cy="4039218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16630D4-2D01-2E4E-263F-416DC7321C09}"/>
              </a:ext>
            </a:extLst>
          </p:cNvPr>
          <p:cNvSpPr/>
          <p:nvPr/>
        </p:nvSpPr>
        <p:spPr>
          <a:xfrm>
            <a:off x="10375352" y="2669690"/>
            <a:ext cx="1555848" cy="2250040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Select using:</a:t>
            </a:r>
          </a:p>
          <a:p>
            <a:pPr algn="ctr"/>
            <a:r>
              <a:rPr lang="en-GB" dirty="0"/>
              <a:t>Flags</a:t>
            </a:r>
          </a:p>
          <a:p>
            <a:pPr algn="ctr"/>
            <a:r>
              <a:rPr lang="en-GB" dirty="0"/>
              <a:t>Ratings</a:t>
            </a:r>
          </a:p>
          <a:p>
            <a:pPr algn="ctr"/>
            <a:r>
              <a:rPr lang="en-GB" dirty="0"/>
              <a:t>Colours</a:t>
            </a:r>
          </a:p>
          <a:p>
            <a:pPr algn="ctr"/>
            <a:r>
              <a:rPr lang="en-GB" dirty="0"/>
              <a:t>Metadata</a:t>
            </a:r>
          </a:p>
          <a:p>
            <a:pPr algn="ctr"/>
            <a:r>
              <a:rPr lang="en-GB" dirty="0"/>
              <a:t>Keywords</a:t>
            </a:r>
          </a:p>
          <a:p>
            <a:pPr algn="ctr"/>
            <a:r>
              <a:rPr lang="en-GB" dirty="0"/>
              <a:t>etc.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AD395DF-C223-A275-6854-1DAF1C43B5C8}"/>
              </a:ext>
            </a:extLst>
          </p:cNvPr>
          <p:cNvCxnSpPr>
            <a:cxnSpLocks/>
            <a:stCxn id="23" idx="1"/>
          </p:cNvCxnSpPr>
          <p:nvPr/>
        </p:nvCxnSpPr>
        <p:spPr>
          <a:xfrm flipH="1" flipV="1">
            <a:off x="9446654" y="3284113"/>
            <a:ext cx="928698" cy="5105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9" name="Picture 28" descr="A blue and black logo&#10;&#10;Description automatically generated">
            <a:extLst>
              <a:ext uri="{FF2B5EF4-FFF2-40B4-BE49-F238E27FC236}">
                <a16:creationId xmlns:a16="http://schemas.microsoft.com/office/drawing/2014/main" id="{09EDE7A6-DDC1-BB4B-41A7-DA7C5AE9FF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36" y="168482"/>
            <a:ext cx="1009407" cy="985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355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9F6BFA-C956-0F12-0944-4E646C66DD56}"/>
              </a:ext>
            </a:extLst>
          </p:cNvPr>
          <p:cNvSpPr txBox="1"/>
          <p:nvPr/>
        </p:nvSpPr>
        <p:spPr>
          <a:xfrm>
            <a:off x="3159138" y="64434"/>
            <a:ext cx="587372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dirty="0">
                <a:solidFill>
                  <a:srgbClr val="31A8FF"/>
                </a:solidFill>
                <a:latin typeface="Frutiger" panose="020B0500000000000000" pitchFamily="34" charset="0"/>
              </a:rPr>
              <a:t>Lightroom Alternatives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43656B-EF1D-C2C1-D709-58236C2A7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5250" y="1374656"/>
            <a:ext cx="4461236" cy="46213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D024F5-0813-266B-7D3B-72AF317C2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003" y="1374656"/>
            <a:ext cx="6553244" cy="45560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316F71-77BD-77CB-A4D1-87E8F89A03C0}"/>
              </a:ext>
            </a:extLst>
          </p:cNvPr>
          <p:cNvSpPr txBox="1"/>
          <p:nvPr/>
        </p:nvSpPr>
        <p:spPr>
          <a:xfrm>
            <a:off x="2725746" y="942688"/>
            <a:ext cx="1641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31A8FF"/>
                </a:solidFill>
              </a:rPr>
              <a:t>Adobe: Bridge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50209B-CC67-8DA9-2C42-1B3AF527B6F5}"/>
              </a:ext>
            </a:extLst>
          </p:cNvPr>
          <p:cNvSpPr txBox="1"/>
          <p:nvPr/>
        </p:nvSpPr>
        <p:spPr>
          <a:xfrm>
            <a:off x="8114762" y="942688"/>
            <a:ext cx="2557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31A8FF"/>
                </a:solidFill>
              </a:rPr>
              <a:t>Open Source: </a:t>
            </a:r>
            <a:r>
              <a:rPr lang="en-GB" dirty="0" err="1">
                <a:solidFill>
                  <a:srgbClr val="31A8FF"/>
                </a:solidFill>
              </a:rPr>
              <a:t>darktable</a:t>
            </a:r>
            <a:endParaRPr lang="en-GB" dirty="0">
              <a:solidFill>
                <a:srgbClr val="31A8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C9C91C-2242-48B7-F020-D97DAAEFFC2C}"/>
              </a:ext>
            </a:extLst>
          </p:cNvPr>
          <p:cNvSpPr txBox="1"/>
          <p:nvPr/>
        </p:nvSpPr>
        <p:spPr>
          <a:xfrm>
            <a:off x="9949355" y="6206102"/>
            <a:ext cx="21611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rgbClr val="31A8FF"/>
                </a:solidFill>
              </a:rPr>
              <a:t>Or others ….</a:t>
            </a:r>
          </a:p>
        </p:txBody>
      </p:sp>
    </p:spTree>
    <p:extLst>
      <p:ext uri="{BB962C8B-B14F-4D97-AF65-F5344CB8AC3E}">
        <p14:creationId xmlns:p14="http://schemas.microsoft.com/office/powerpoint/2010/main" val="2227980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1C62B38-A30F-03E0-2B11-4D3E9FBD20DB}"/>
              </a:ext>
            </a:extLst>
          </p:cNvPr>
          <p:cNvSpPr txBox="1"/>
          <p:nvPr/>
        </p:nvSpPr>
        <p:spPr>
          <a:xfrm>
            <a:off x="3804347" y="70632"/>
            <a:ext cx="45833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800" dirty="0">
                <a:solidFill>
                  <a:srgbClr val="31A8FF"/>
                </a:solidFill>
                <a:latin typeface="Frutiger" panose="020B0500000000000000" pitchFamily="34" charset="0"/>
              </a:rPr>
              <a:t>Or Old School …</a:t>
            </a:r>
            <a:endParaRPr lang="en-GB" sz="5400" dirty="0">
              <a:solidFill>
                <a:srgbClr val="31A8FF"/>
              </a:solidFill>
              <a:latin typeface="Frutiger" panose="020B0500000000000000" pitchFamily="34" charset="0"/>
            </a:endParaRPr>
          </a:p>
        </p:txBody>
      </p:sp>
      <p:pic>
        <p:nvPicPr>
          <p:cNvPr id="4" name="Picture 3" descr="A group of photos of trees and dirt&#10;&#10;Description automatically generated">
            <a:extLst>
              <a:ext uri="{FF2B5EF4-FFF2-40B4-BE49-F238E27FC236}">
                <a16:creationId xmlns:a16="http://schemas.microsoft.com/office/drawing/2014/main" id="{7D03443D-85D4-C60D-667B-9CF6A6BAEB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8099" y="1577662"/>
            <a:ext cx="3700705" cy="4475408"/>
          </a:xfrm>
          <a:prstGeom prst="rect">
            <a:avLst/>
          </a:prstGeom>
        </p:spPr>
      </p:pic>
      <p:pic>
        <p:nvPicPr>
          <p:cNvPr id="10" name="Picture 9" descr="A collage of different landscapes&#10;&#10;Description automatically generated">
            <a:extLst>
              <a:ext uri="{FF2B5EF4-FFF2-40B4-BE49-F238E27FC236}">
                <a16:creationId xmlns:a16="http://schemas.microsoft.com/office/drawing/2014/main" id="{E4129B4F-F1DF-2D85-241C-B6D8DAD097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744" y="1625958"/>
            <a:ext cx="5261206" cy="44271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0D24B25-D5DB-CFA5-2062-C13A5DF8FFD6}"/>
              </a:ext>
            </a:extLst>
          </p:cNvPr>
          <p:cNvSpPr txBox="1"/>
          <p:nvPr/>
        </p:nvSpPr>
        <p:spPr>
          <a:xfrm>
            <a:off x="2886733" y="1129206"/>
            <a:ext cx="1603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31A8FF"/>
                </a:solidFill>
              </a:rPr>
              <a:t>Contact Sheet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CD7B56-B3A0-F0D1-C79B-88D198953A52}"/>
              </a:ext>
            </a:extLst>
          </p:cNvPr>
          <p:cNvSpPr txBox="1"/>
          <p:nvPr/>
        </p:nvSpPr>
        <p:spPr>
          <a:xfrm>
            <a:off x="8979719" y="1129206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31A8FF"/>
                </a:solidFill>
              </a:rPr>
              <a:t>By Hand</a:t>
            </a:r>
          </a:p>
        </p:txBody>
      </p:sp>
    </p:spTree>
    <p:extLst>
      <p:ext uri="{BB962C8B-B14F-4D97-AF65-F5344CB8AC3E}">
        <p14:creationId xmlns:p14="http://schemas.microsoft.com/office/powerpoint/2010/main" val="95748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83C883-FF3E-1209-DDE1-BC2F6D0F96DD}"/>
              </a:ext>
            </a:extLst>
          </p:cNvPr>
          <p:cNvSpPr txBox="1"/>
          <p:nvPr/>
        </p:nvSpPr>
        <p:spPr>
          <a:xfrm>
            <a:off x="5297762" y="640080"/>
            <a:ext cx="6251110" cy="3566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rgbClr val="31A8FF"/>
                </a:solidFill>
                <a:latin typeface="+mj-lt"/>
                <a:ea typeface="+mj-ea"/>
                <a:cs typeface="+mj-cs"/>
              </a:rPr>
              <a:t>The hardest part is done …</a:t>
            </a:r>
          </a:p>
        </p:txBody>
      </p:sp>
      <p:pic>
        <p:nvPicPr>
          <p:cNvPr id="3" name="Picture 2" descr="A painting of a deity&#10;&#10;Description automatically generated">
            <a:extLst>
              <a:ext uri="{FF2B5EF4-FFF2-40B4-BE49-F238E27FC236}">
                <a16:creationId xmlns:a16="http://schemas.microsoft.com/office/drawing/2014/main" id="{8985C2E0-B7A2-97FC-882F-0385B15D8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0" r="-1" b="579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931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28BD8EC-B904-A657-96F1-32026CFED309}"/>
              </a:ext>
            </a:extLst>
          </p:cNvPr>
          <p:cNvSpPr txBox="1"/>
          <p:nvPr/>
        </p:nvSpPr>
        <p:spPr>
          <a:xfrm>
            <a:off x="2962142" y="2601533"/>
            <a:ext cx="70276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400" dirty="0">
                <a:solidFill>
                  <a:srgbClr val="FF0000"/>
                </a:solidFill>
              </a:rPr>
              <a:t>Designing a Photobook</a:t>
            </a:r>
          </a:p>
        </p:txBody>
      </p:sp>
    </p:spTree>
    <p:extLst>
      <p:ext uri="{BB962C8B-B14F-4D97-AF65-F5344CB8AC3E}">
        <p14:creationId xmlns:p14="http://schemas.microsoft.com/office/powerpoint/2010/main" val="883616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E7B4BE-82FB-877B-244D-94202E8D22CA}"/>
              </a:ext>
            </a:extLst>
          </p:cNvPr>
          <p:cNvSpPr txBox="1"/>
          <p:nvPr/>
        </p:nvSpPr>
        <p:spPr>
          <a:xfrm>
            <a:off x="4321315" y="128789"/>
            <a:ext cx="35493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/>
              <a:t>1</a:t>
            </a:r>
            <a:r>
              <a:rPr lang="en-GB" sz="3200" baseline="30000" dirty="0"/>
              <a:t>st</a:t>
            </a:r>
            <a:r>
              <a:rPr lang="en-GB" sz="3200" dirty="0"/>
              <a:t> Choice: Where?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158C732-63B9-6D89-2D1D-39DDDA931EEB}"/>
              </a:ext>
            </a:extLst>
          </p:cNvPr>
          <p:cNvGrpSpPr/>
          <p:nvPr/>
        </p:nvGrpSpPr>
        <p:grpSpPr>
          <a:xfrm>
            <a:off x="4119347" y="1449283"/>
            <a:ext cx="3751338" cy="3811737"/>
            <a:chOff x="673561" y="1507238"/>
            <a:chExt cx="3751338" cy="381173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8DF3205-9344-E67A-FC50-6A62C2220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3561" y="2028422"/>
              <a:ext cx="3751338" cy="3290553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8149FF6-0F8A-F263-606E-788420CD263F}"/>
                </a:ext>
              </a:extLst>
            </p:cNvPr>
            <p:cNvSpPr txBox="1"/>
            <p:nvPr/>
          </p:nvSpPr>
          <p:spPr>
            <a:xfrm>
              <a:off x="801798" y="1507238"/>
              <a:ext cx="34948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2400" dirty="0"/>
                <a:t>Lightroom Book Module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EBD5779-7B34-BF71-6198-2E42B52478C0}"/>
              </a:ext>
            </a:extLst>
          </p:cNvPr>
          <p:cNvGrpSpPr/>
          <p:nvPr/>
        </p:nvGrpSpPr>
        <p:grpSpPr>
          <a:xfrm>
            <a:off x="8323540" y="1449283"/>
            <a:ext cx="3247861" cy="5130068"/>
            <a:chOff x="4877754" y="1507238"/>
            <a:chExt cx="3247861" cy="5130068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4AD7CD1-AA10-AE7C-1AD3-57C4E28A17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77754" y="2028422"/>
              <a:ext cx="3247861" cy="3294026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EE70246-3A30-7212-155A-7C5BAEF4F845}"/>
                </a:ext>
              </a:extLst>
            </p:cNvPr>
            <p:cNvSpPr txBox="1"/>
            <p:nvPr/>
          </p:nvSpPr>
          <p:spPr>
            <a:xfrm>
              <a:off x="5020348" y="1507238"/>
              <a:ext cx="29915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2400" dirty="0"/>
                <a:t>Standalone software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72DEA09-8885-ECBB-F172-B479C7D7D9B6}"/>
                </a:ext>
              </a:extLst>
            </p:cNvPr>
            <p:cNvSpPr txBox="1"/>
            <p:nvPr/>
          </p:nvSpPr>
          <p:spPr>
            <a:xfrm>
              <a:off x="5328054" y="5436977"/>
              <a:ext cx="2561919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2400" dirty="0"/>
                <a:t>Blurb Bookwright</a:t>
              </a:r>
            </a:p>
            <a:p>
              <a:pPr algn="ctr"/>
              <a:r>
                <a:rPr lang="en-GB" sz="2400" dirty="0"/>
                <a:t>Saal Design</a:t>
              </a:r>
            </a:p>
            <a:p>
              <a:pPr algn="ctr"/>
              <a:r>
                <a:rPr lang="en-GB" sz="2400" dirty="0"/>
                <a:t>…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F0C5395-C76E-8C55-6011-D1FA2B6EC465}"/>
              </a:ext>
            </a:extLst>
          </p:cNvPr>
          <p:cNvGrpSpPr/>
          <p:nvPr/>
        </p:nvGrpSpPr>
        <p:grpSpPr>
          <a:xfrm>
            <a:off x="567167" y="1449283"/>
            <a:ext cx="3064032" cy="5056322"/>
            <a:chOff x="8578470" y="1507238"/>
            <a:chExt cx="3064032" cy="505632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344B558-F9B7-C867-0ACC-E74B53BBC6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78470" y="2014068"/>
              <a:ext cx="3064032" cy="3304907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6C77CDD-C0AF-ACFE-A9D2-75AF20527ED0}"/>
                </a:ext>
              </a:extLst>
            </p:cNvPr>
            <p:cNvSpPr txBox="1"/>
            <p:nvPr/>
          </p:nvSpPr>
          <p:spPr>
            <a:xfrm>
              <a:off x="9577326" y="1507238"/>
              <a:ext cx="10663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2400" dirty="0"/>
                <a:t>Online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5C0FAC9-9D83-23CB-5F79-EE6E12351F0B}"/>
                </a:ext>
              </a:extLst>
            </p:cNvPr>
            <p:cNvSpPr txBox="1"/>
            <p:nvPr/>
          </p:nvSpPr>
          <p:spPr>
            <a:xfrm>
              <a:off x="9424239" y="5363231"/>
              <a:ext cx="1372492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2400" dirty="0" err="1"/>
                <a:t>Cewe</a:t>
              </a:r>
              <a:endParaRPr lang="en-GB" sz="2400" dirty="0"/>
            </a:p>
            <a:p>
              <a:pPr algn="ctr"/>
              <a:r>
                <a:rPr lang="en-GB" sz="2400" dirty="0" err="1"/>
                <a:t>Mixbook</a:t>
              </a:r>
              <a:endParaRPr lang="en-GB" sz="2400" dirty="0"/>
            </a:p>
            <a:p>
              <a:pPr algn="ctr"/>
              <a:r>
                <a:rPr lang="en-GB" sz="2400" dirty="0"/>
                <a:t>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27700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Custom 1">
      <a:majorFont>
        <a:latin typeface="Frutiger"/>
        <a:ea typeface=""/>
        <a:cs typeface=""/>
      </a:majorFont>
      <a:minorFont>
        <a:latin typeface="Frutiger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6369</TotalTime>
  <Words>290</Words>
  <Application>Microsoft Office PowerPoint</Application>
  <PresentationFormat>Widescreen</PresentationFormat>
  <Paragraphs>108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Aptos</vt:lpstr>
      <vt:lpstr>Arial</vt:lpstr>
      <vt:lpstr>Frutiger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Massoud Mussavian</dc:creator>
  <cp:lastModifiedBy>Massoud Mussavian</cp:lastModifiedBy>
  <cp:revision>1</cp:revision>
  <dcterms:created xsi:type="dcterms:W3CDTF">2025-01-02T11:42:30Z</dcterms:created>
  <dcterms:modified xsi:type="dcterms:W3CDTF">2025-01-13T19:44:30Z</dcterms:modified>
</cp:coreProperties>
</file>

<file path=docProps/thumbnail.jpeg>
</file>